
<file path=[Content_Types].xml><?xml version="1.0" encoding="utf-8"?>
<Types xmlns="http://schemas.openxmlformats.org/package/2006/content-types">
  <Override PartName="/docProps/core.xml" ContentType="application/vnd.openxmlformats-package.core-properties+xml"/>
  <Default Extension="rels" ContentType="application/vnd.openxmlformats-package.relationships+xml"/>
  <Override PartName="/ppt/slideLayouts/slideLayout6.xml" ContentType="application/vnd.openxmlformats-officedocument.presentationml.slideLayout+xml"/>
  <Override PartName="/ppt/slideLayouts/slideLayout8.xml" ContentType="application/vnd.openxmlformats-officedocument.presentationml.slideLayout+xml"/>
  <Override PartName="/ppt/slideLayouts/slideLayout1.xml" ContentType="application/vnd.openxmlformats-officedocument.presentationml.slideLayout+xml"/>
  <Override PartName="/ppt/slideLayouts/slideLayout11.xml" ContentType="application/vnd.openxmlformats-officedocument.presentationml.slideLayout+xml"/>
  <Override PartName="/ppt/slideLayouts/slideLayout3.xml" ContentType="application/vnd.openxmlformats-officedocument.presentationml.slideLayout+xml"/>
  <Default Extension="xml" ContentType="application/xml"/>
  <Override PartName="/docProps/app.xml" ContentType="application/vnd.openxmlformats-officedocument.extended-properties+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viewProps.xml" ContentType="application/vnd.openxmlformats-officedocument.presentationml.viewProps+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2.xml" ContentType="application/vnd.openxmlformats-officedocument.presentationml.slideLayout+xml"/>
  <Default Extension="bin" ContentType="application/vnd.openxmlformats-officedocument.presentationml.printerSettings"/>
  <Override PartName="/ppt/slides/slide1.xml" ContentType="application/vnd.openxmlformats-officedocument.presentationml.slide+xml"/>
  <Default Extension="jpeg" ContentType="image/jpeg"/>
  <Override PartName="/ppt/slideLayouts/slideLayout4.xml" ContentType="application/vnd.openxmlformats-officedocument.presentationml.slideLayout+xml"/>
  <Override PartName="/ppt/tableStyles.xml" ContentType="application/vnd.openxmlformats-officedocument.presentationml.tableStyles+xml"/>
  <Override PartName="/ppt/theme/theme1.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6" r:id="rId2"/>
  </p:sldIdLst>
  <p:sldSz cx="37490400" cy="38404800"/>
  <p:notesSz cx="6858000" cy="9144000"/>
  <p:defaultTextStyle>
    <a:defPPr>
      <a:defRPr lang="en-US"/>
    </a:defPPr>
    <a:lvl1pPr marL="0" algn="l" defTabSz="2350913" rtl="0" eaLnBrk="1" latinLnBrk="0" hangingPunct="1">
      <a:defRPr sz="9300" kern="1200">
        <a:solidFill>
          <a:schemeClr val="tx1"/>
        </a:solidFill>
        <a:latin typeface="+mn-lt"/>
        <a:ea typeface="+mn-ea"/>
        <a:cs typeface="+mn-cs"/>
      </a:defRPr>
    </a:lvl1pPr>
    <a:lvl2pPr marL="2350913" algn="l" defTabSz="2350913" rtl="0" eaLnBrk="1" latinLnBrk="0" hangingPunct="1">
      <a:defRPr sz="9300" kern="1200">
        <a:solidFill>
          <a:schemeClr val="tx1"/>
        </a:solidFill>
        <a:latin typeface="+mn-lt"/>
        <a:ea typeface="+mn-ea"/>
        <a:cs typeface="+mn-cs"/>
      </a:defRPr>
    </a:lvl2pPr>
    <a:lvl3pPr marL="4701825" algn="l" defTabSz="2350913" rtl="0" eaLnBrk="1" latinLnBrk="0" hangingPunct="1">
      <a:defRPr sz="9300" kern="1200">
        <a:solidFill>
          <a:schemeClr val="tx1"/>
        </a:solidFill>
        <a:latin typeface="+mn-lt"/>
        <a:ea typeface="+mn-ea"/>
        <a:cs typeface="+mn-cs"/>
      </a:defRPr>
    </a:lvl3pPr>
    <a:lvl4pPr marL="7052738" algn="l" defTabSz="2350913" rtl="0" eaLnBrk="1" latinLnBrk="0" hangingPunct="1">
      <a:defRPr sz="9300" kern="1200">
        <a:solidFill>
          <a:schemeClr val="tx1"/>
        </a:solidFill>
        <a:latin typeface="+mn-lt"/>
        <a:ea typeface="+mn-ea"/>
        <a:cs typeface="+mn-cs"/>
      </a:defRPr>
    </a:lvl4pPr>
    <a:lvl5pPr marL="9403646" algn="l" defTabSz="2350913" rtl="0" eaLnBrk="1" latinLnBrk="0" hangingPunct="1">
      <a:defRPr sz="9300" kern="1200">
        <a:solidFill>
          <a:schemeClr val="tx1"/>
        </a:solidFill>
        <a:latin typeface="+mn-lt"/>
        <a:ea typeface="+mn-ea"/>
        <a:cs typeface="+mn-cs"/>
      </a:defRPr>
    </a:lvl5pPr>
    <a:lvl6pPr marL="11754559" algn="l" defTabSz="2350913" rtl="0" eaLnBrk="1" latinLnBrk="0" hangingPunct="1">
      <a:defRPr sz="9300" kern="1200">
        <a:solidFill>
          <a:schemeClr val="tx1"/>
        </a:solidFill>
        <a:latin typeface="+mn-lt"/>
        <a:ea typeface="+mn-ea"/>
        <a:cs typeface="+mn-cs"/>
      </a:defRPr>
    </a:lvl6pPr>
    <a:lvl7pPr marL="14105471" algn="l" defTabSz="2350913" rtl="0" eaLnBrk="1" latinLnBrk="0" hangingPunct="1">
      <a:defRPr sz="9300" kern="1200">
        <a:solidFill>
          <a:schemeClr val="tx1"/>
        </a:solidFill>
        <a:latin typeface="+mn-lt"/>
        <a:ea typeface="+mn-ea"/>
        <a:cs typeface="+mn-cs"/>
      </a:defRPr>
    </a:lvl7pPr>
    <a:lvl8pPr marL="16456384" algn="l" defTabSz="2350913" rtl="0" eaLnBrk="1" latinLnBrk="0" hangingPunct="1">
      <a:defRPr sz="9300" kern="1200">
        <a:solidFill>
          <a:schemeClr val="tx1"/>
        </a:solidFill>
        <a:latin typeface="+mn-lt"/>
        <a:ea typeface="+mn-ea"/>
        <a:cs typeface="+mn-cs"/>
      </a:defRPr>
    </a:lvl8pPr>
    <a:lvl9pPr marL="18807297" algn="l" defTabSz="2350913" rtl="0" eaLnBrk="1" latinLnBrk="0" hangingPunct="1">
      <a:defRPr sz="93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clrMru>
    <a:srgbClr val="F8C000"/>
    <a:srgbClr val="BD9661"/>
    <a:srgbClr val="FCFEFC"/>
    <a:srgbClr val="DDD052"/>
    <a:srgbClr val="DDD9A4"/>
    <a:srgbClr val="DDD6B3"/>
    <a:srgbClr val="DDDBB5"/>
    <a:srgbClr val="DDD9B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0159" autoAdjust="0"/>
  </p:normalViewPr>
  <p:slideViewPr>
    <p:cSldViewPr snapToGrid="0" snapToObjects="1">
      <p:cViewPr>
        <p:scale>
          <a:sx n="33" d="100"/>
          <a:sy n="33" d="100"/>
        </p:scale>
        <p:origin x="1440" y="5408"/>
      </p:cViewPr>
      <p:guideLst>
        <p:guide orient="horz" pos="12096"/>
        <p:guide pos="11808"/>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interSettings" Target="printerSettings/printerSettings1.bin"/><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11780" y="11930389"/>
            <a:ext cx="31866840" cy="8232140"/>
          </a:xfrm>
        </p:spPr>
        <p:txBody>
          <a:bodyPr/>
          <a:lstStyle/>
          <a:p>
            <a:r>
              <a:rPr lang="en-US" smtClean="0"/>
              <a:t>Click to edit Master title style</a:t>
            </a:r>
            <a:endParaRPr lang="en-US"/>
          </a:p>
        </p:txBody>
      </p:sp>
      <p:sp>
        <p:nvSpPr>
          <p:cNvPr id="3" name="Subtitle 2"/>
          <p:cNvSpPr>
            <a:spLocks noGrp="1"/>
          </p:cNvSpPr>
          <p:nvPr>
            <p:ph type="subTitle" idx="1"/>
          </p:nvPr>
        </p:nvSpPr>
        <p:spPr>
          <a:xfrm>
            <a:off x="5623560" y="21762720"/>
            <a:ext cx="26243280" cy="9814560"/>
          </a:xfrm>
        </p:spPr>
        <p:txBody>
          <a:bodyPr/>
          <a:lstStyle>
            <a:lvl1pPr marL="0" indent="0" algn="ctr">
              <a:buNone/>
              <a:defRPr>
                <a:solidFill>
                  <a:schemeClr val="tx1">
                    <a:tint val="75000"/>
                  </a:schemeClr>
                </a:solidFill>
              </a:defRPr>
            </a:lvl1pPr>
            <a:lvl2pPr marL="2350913" indent="0" algn="ctr">
              <a:buNone/>
              <a:defRPr>
                <a:solidFill>
                  <a:schemeClr val="tx1">
                    <a:tint val="75000"/>
                  </a:schemeClr>
                </a:solidFill>
              </a:defRPr>
            </a:lvl2pPr>
            <a:lvl3pPr marL="4701825" indent="0" algn="ctr">
              <a:buNone/>
              <a:defRPr>
                <a:solidFill>
                  <a:schemeClr val="tx1">
                    <a:tint val="75000"/>
                  </a:schemeClr>
                </a:solidFill>
              </a:defRPr>
            </a:lvl3pPr>
            <a:lvl4pPr marL="7052738" indent="0" algn="ctr">
              <a:buNone/>
              <a:defRPr>
                <a:solidFill>
                  <a:schemeClr val="tx1">
                    <a:tint val="75000"/>
                  </a:schemeClr>
                </a:solidFill>
              </a:defRPr>
            </a:lvl4pPr>
            <a:lvl5pPr marL="9403646" indent="0" algn="ctr">
              <a:buNone/>
              <a:defRPr>
                <a:solidFill>
                  <a:schemeClr val="tx1">
                    <a:tint val="75000"/>
                  </a:schemeClr>
                </a:solidFill>
              </a:defRPr>
            </a:lvl5pPr>
            <a:lvl6pPr marL="11754559" indent="0" algn="ctr">
              <a:buNone/>
              <a:defRPr>
                <a:solidFill>
                  <a:schemeClr val="tx1">
                    <a:tint val="75000"/>
                  </a:schemeClr>
                </a:solidFill>
              </a:defRPr>
            </a:lvl6pPr>
            <a:lvl7pPr marL="14105471" indent="0" algn="ctr">
              <a:buNone/>
              <a:defRPr>
                <a:solidFill>
                  <a:schemeClr val="tx1">
                    <a:tint val="75000"/>
                  </a:schemeClr>
                </a:solidFill>
              </a:defRPr>
            </a:lvl7pPr>
            <a:lvl8pPr marL="16456384" indent="0" algn="ctr">
              <a:buNone/>
              <a:defRPr>
                <a:solidFill>
                  <a:schemeClr val="tx1">
                    <a:tint val="75000"/>
                  </a:schemeClr>
                </a:solidFill>
              </a:defRPr>
            </a:lvl8pPr>
            <a:lvl9pPr marL="18807297"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167C104-64B1-BE4F-A023-8C10273D3DA7}" type="datetimeFigureOut">
              <a:rPr lang="en-US" smtClean="0"/>
              <a:pPr/>
              <a:t>8/6/12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7EE285-C6A0-EF45-94EC-409473B8045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67C104-64B1-BE4F-A023-8C10273D3DA7}" type="datetimeFigureOut">
              <a:rPr lang="en-US" smtClean="0"/>
              <a:pPr/>
              <a:t>8/6/12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7EE285-C6A0-EF45-94EC-409473B8045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4156969" y="8614423"/>
            <a:ext cx="35427124" cy="1834984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875589" y="8614423"/>
            <a:ext cx="105656541" cy="1834984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67C104-64B1-BE4F-A023-8C10273D3DA7}" type="datetimeFigureOut">
              <a:rPr lang="en-US" smtClean="0"/>
              <a:pPr/>
              <a:t>8/6/12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7EE285-C6A0-EF45-94EC-409473B8045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67C104-64B1-BE4F-A023-8C10273D3DA7}" type="datetimeFigureOut">
              <a:rPr lang="en-US" smtClean="0"/>
              <a:pPr/>
              <a:t>8/6/12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7EE285-C6A0-EF45-94EC-409473B8045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61484" y="24678649"/>
            <a:ext cx="31866840" cy="7627620"/>
          </a:xfrm>
        </p:spPr>
        <p:txBody>
          <a:bodyPr anchor="t"/>
          <a:lstStyle>
            <a:lvl1pPr algn="l">
              <a:defRPr sz="20600" b="1" cap="all"/>
            </a:lvl1pPr>
          </a:lstStyle>
          <a:p>
            <a:r>
              <a:rPr lang="en-US" smtClean="0"/>
              <a:t>Click to edit Master title style</a:t>
            </a:r>
            <a:endParaRPr lang="en-US"/>
          </a:p>
        </p:txBody>
      </p:sp>
      <p:sp>
        <p:nvSpPr>
          <p:cNvPr id="3" name="Text Placeholder 2"/>
          <p:cNvSpPr>
            <a:spLocks noGrp="1"/>
          </p:cNvSpPr>
          <p:nvPr>
            <p:ph type="body" idx="1"/>
          </p:nvPr>
        </p:nvSpPr>
        <p:spPr>
          <a:xfrm>
            <a:off x="2961484" y="16277603"/>
            <a:ext cx="31866840" cy="8401047"/>
          </a:xfrm>
        </p:spPr>
        <p:txBody>
          <a:bodyPr anchor="b"/>
          <a:lstStyle>
            <a:lvl1pPr marL="0" indent="0">
              <a:buNone/>
              <a:defRPr sz="10300">
                <a:solidFill>
                  <a:schemeClr val="tx1">
                    <a:tint val="75000"/>
                  </a:schemeClr>
                </a:solidFill>
              </a:defRPr>
            </a:lvl1pPr>
            <a:lvl2pPr marL="2350913" indent="0">
              <a:buNone/>
              <a:defRPr sz="9300">
                <a:solidFill>
                  <a:schemeClr val="tx1">
                    <a:tint val="75000"/>
                  </a:schemeClr>
                </a:solidFill>
              </a:defRPr>
            </a:lvl2pPr>
            <a:lvl3pPr marL="4701825" indent="0">
              <a:buNone/>
              <a:defRPr sz="8200">
                <a:solidFill>
                  <a:schemeClr val="tx1">
                    <a:tint val="75000"/>
                  </a:schemeClr>
                </a:solidFill>
              </a:defRPr>
            </a:lvl3pPr>
            <a:lvl4pPr marL="7052738" indent="0">
              <a:buNone/>
              <a:defRPr sz="7200">
                <a:solidFill>
                  <a:schemeClr val="tx1">
                    <a:tint val="75000"/>
                  </a:schemeClr>
                </a:solidFill>
              </a:defRPr>
            </a:lvl4pPr>
            <a:lvl5pPr marL="9403646" indent="0">
              <a:buNone/>
              <a:defRPr sz="7200">
                <a:solidFill>
                  <a:schemeClr val="tx1">
                    <a:tint val="75000"/>
                  </a:schemeClr>
                </a:solidFill>
              </a:defRPr>
            </a:lvl5pPr>
            <a:lvl6pPr marL="11754559" indent="0">
              <a:buNone/>
              <a:defRPr sz="7200">
                <a:solidFill>
                  <a:schemeClr val="tx1">
                    <a:tint val="75000"/>
                  </a:schemeClr>
                </a:solidFill>
              </a:defRPr>
            </a:lvl6pPr>
            <a:lvl7pPr marL="14105471" indent="0">
              <a:buNone/>
              <a:defRPr sz="7200">
                <a:solidFill>
                  <a:schemeClr val="tx1">
                    <a:tint val="75000"/>
                  </a:schemeClr>
                </a:solidFill>
              </a:defRPr>
            </a:lvl7pPr>
            <a:lvl8pPr marL="16456384" indent="0">
              <a:buNone/>
              <a:defRPr sz="7200">
                <a:solidFill>
                  <a:schemeClr val="tx1">
                    <a:tint val="75000"/>
                  </a:schemeClr>
                </a:solidFill>
              </a:defRPr>
            </a:lvl8pPr>
            <a:lvl9pPr marL="18807297" indent="0">
              <a:buNone/>
              <a:defRPr sz="7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167C104-64B1-BE4F-A023-8C10273D3DA7}" type="datetimeFigureOut">
              <a:rPr lang="en-US" smtClean="0"/>
              <a:pPr/>
              <a:t>8/6/12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7EE285-C6A0-EF45-94EC-409473B8045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875594" y="50184063"/>
            <a:ext cx="70541833" cy="141928847"/>
          </a:xfrm>
        </p:spPr>
        <p:txBody>
          <a:bodyPr/>
          <a:lstStyle>
            <a:lvl1pPr>
              <a:defRPr sz="14400"/>
            </a:lvl1pPr>
            <a:lvl2pPr>
              <a:defRPr sz="12300"/>
            </a:lvl2pPr>
            <a:lvl3pPr>
              <a:defRPr sz="10300"/>
            </a:lvl3pPr>
            <a:lvl4pPr>
              <a:defRPr sz="9300"/>
            </a:lvl4pPr>
            <a:lvl5pPr>
              <a:defRPr sz="9300"/>
            </a:lvl5pPr>
            <a:lvl6pPr>
              <a:defRPr sz="9300"/>
            </a:lvl6pPr>
            <a:lvl7pPr>
              <a:defRPr sz="9300"/>
            </a:lvl7pPr>
            <a:lvl8pPr>
              <a:defRPr sz="9300"/>
            </a:lvl8pPr>
            <a:lvl9pPr>
              <a:defRPr sz="9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79042267" y="50184063"/>
            <a:ext cx="70541833" cy="141928847"/>
          </a:xfrm>
        </p:spPr>
        <p:txBody>
          <a:bodyPr/>
          <a:lstStyle>
            <a:lvl1pPr>
              <a:defRPr sz="14400"/>
            </a:lvl1pPr>
            <a:lvl2pPr>
              <a:defRPr sz="12300"/>
            </a:lvl2pPr>
            <a:lvl3pPr>
              <a:defRPr sz="10300"/>
            </a:lvl3pPr>
            <a:lvl4pPr>
              <a:defRPr sz="9300"/>
            </a:lvl4pPr>
            <a:lvl5pPr>
              <a:defRPr sz="9300"/>
            </a:lvl5pPr>
            <a:lvl6pPr>
              <a:defRPr sz="9300"/>
            </a:lvl6pPr>
            <a:lvl7pPr>
              <a:defRPr sz="9300"/>
            </a:lvl7pPr>
            <a:lvl8pPr>
              <a:defRPr sz="9300"/>
            </a:lvl8pPr>
            <a:lvl9pPr>
              <a:defRPr sz="9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167C104-64B1-BE4F-A023-8C10273D3DA7}" type="datetimeFigureOut">
              <a:rPr lang="en-US" smtClean="0"/>
              <a:pPr/>
              <a:t>8/6/12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7EE285-C6A0-EF45-94EC-409473B8045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874520" y="1537973"/>
            <a:ext cx="33741360" cy="64008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874521" y="8596634"/>
            <a:ext cx="16564771" cy="3582667"/>
          </a:xfrm>
        </p:spPr>
        <p:txBody>
          <a:bodyPr anchor="b"/>
          <a:lstStyle>
            <a:lvl1pPr marL="0" indent="0">
              <a:buNone/>
              <a:defRPr sz="12300" b="1"/>
            </a:lvl1pPr>
            <a:lvl2pPr marL="2350913" indent="0">
              <a:buNone/>
              <a:defRPr sz="10300" b="1"/>
            </a:lvl2pPr>
            <a:lvl3pPr marL="4701825" indent="0">
              <a:buNone/>
              <a:defRPr sz="9300" b="1"/>
            </a:lvl3pPr>
            <a:lvl4pPr marL="7052738" indent="0">
              <a:buNone/>
              <a:defRPr sz="8200" b="1"/>
            </a:lvl4pPr>
            <a:lvl5pPr marL="9403646" indent="0">
              <a:buNone/>
              <a:defRPr sz="8200" b="1"/>
            </a:lvl5pPr>
            <a:lvl6pPr marL="11754559" indent="0">
              <a:buNone/>
              <a:defRPr sz="8200" b="1"/>
            </a:lvl6pPr>
            <a:lvl7pPr marL="14105471" indent="0">
              <a:buNone/>
              <a:defRPr sz="8200" b="1"/>
            </a:lvl7pPr>
            <a:lvl8pPr marL="16456384" indent="0">
              <a:buNone/>
              <a:defRPr sz="8200" b="1"/>
            </a:lvl8pPr>
            <a:lvl9pPr marL="18807297" indent="0">
              <a:buNone/>
              <a:defRPr sz="8200" b="1"/>
            </a:lvl9pPr>
          </a:lstStyle>
          <a:p>
            <a:pPr lvl="0"/>
            <a:r>
              <a:rPr lang="en-US" smtClean="0"/>
              <a:t>Click to edit Master text styles</a:t>
            </a:r>
          </a:p>
        </p:txBody>
      </p:sp>
      <p:sp>
        <p:nvSpPr>
          <p:cNvPr id="4" name="Content Placeholder 3"/>
          <p:cNvSpPr>
            <a:spLocks noGrp="1"/>
          </p:cNvSpPr>
          <p:nvPr>
            <p:ph sz="half" idx="2"/>
          </p:nvPr>
        </p:nvSpPr>
        <p:spPr>
          <a:xfrm>
            <a:off x="1874521" y="12179301"/>
            <a:ext cx="16564771" cy="22127213"/>
          </a:xfrm>
        </p:spPr>
        <p:txBody>
          <a:bodyPr/>
          <a:lstStyle>
            <a:lvl1pPr>
              <a:defRPr sz="12300"/>
            </a:lvl1pPr>
            <a:lvl2pPr>
              <a:defRPr sz="10300"/>
            </a:lvl2pPr>
            <a:lvl3pPr>
              <a:defRPr sz="9300"/>
            </a:lvl3pPr>
            <a:lvl4pPr>
              <a:defRPr sz="8200"/>
            </a:lvl4pPr>
            <a:lvl5pPr>
              <a:defRPr sz="8200"/>
            </a:lvl5pPr>
            <a:lvl6pPr>
              <a:defRPr sz="8200"/>
            </a:lvl6pPr>
            <a:lvl7pPr>
              <a:defRPr sz="8200"/>
            </a:lvl7pPr>
            <a:lvl8pPr>
              <a:defRPr sz="8200"/>
            </a:lvl8pPr>
            <a:lvl9pPr>
              <a:defRPr sz="8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9044609" y="8596634"/>
            <a:ext cx="16571278" cy="3582667"/>
          </a:xfrm>
        </p:spPr>
        <p:txBody>
          <a:bodyPr anchor="b"/>
          <a:lstStyle>
            <a:lvl1pPr marL="0" indent="0">
              <a:buNone/>
              <a:defRPr sz="12300" b="1"/>
            </a:lvl1pPr>
            <a:lvl2pPr marL="2350913" indent="0">
              <a:buNone/>
              <a:defRPr sz="10300" b="1"/>
            </a:lvl2pPr>
            <a:lvl3pPr marL="4701825" indent="0">
              <a:buNone/>
              <a:defRPr sz="9300" b="1"/>
            </a:lvl3pPr>
            <a:lvl4pPr marL="7052738" indent="0">
              <a:buNone/>
              <a:defRPr sz="8200" b="1"/>
            </a:lvl4pPr>
            <a:lvl5pPr marL="9403646" indent="0">
              <a:buNone/>
              <a:defRPr sz="8200" b="1"/>
            </a:lvl5pPr>
            <a:lvl6pPr marL="11754559" indent="0">
              <a:buNone/>
              <a:defRPr sz="8200" b="1"/>
            </a:lvl6pPr>
            <a:lvl7pPr marL="14105471" indent="0">
              <a:buNone/>
              <a:defRPr sz="8200" b="1"/>
            </a:lvl7pPr>
            <a:lvl8pPr marL="16456384" indent="0">
              <a:buNone/>
              <a:defRPr sz="8200" b="1"/>
            </a:lvl8pPr>
            <a:lvl9pPr marL="18807297" indent="0">
              <a:buNone/>
              <a:defRPr sz="8200" b="1"/>
            </a:lvl9pPr>
          </a:lstStyle>
          <a:p>
            <a:pPr lvl="0"/>
            <a:r>
              <a:rPr lang="en-US" smtClean="0"/>
              <a:t>Click to edit Master text styles</a:t>
            </a:r>
          </a:p>
        </p:txBody>
      </p:sp>
      <p:sp>
        <p:nvSpPr>
          <p:cNvPr id="6" name="Content Placeholder 5"/>
          <p:cNvSpPr>
            <a:spLocks noGrp="1"/>
          </p:cNvSpPr>
          <p:nvPr>
            <p:ph sz="quarter" idx="4"/>
          </p:nvPr>
        </p:nvSpPr>
        <p:spPr>
          <a:xfrm>
            <a:off x="19044609" y="12179301"/>
            <a:ext cx="16571278" cy="22127213"/>
          </a:xfrm>
        </p:spPr>
        <p:txBody>
          <a:bodyPr/>
          <a:lstStyle>
            <a:lvl1pPr>
              <a:defRPr sz="12300"/>
            </a:lvl1pPr>
            <a:lvl2pPr>
              <a:defRPr sz="10300"/>
            </a:lvl2pPr>
            <a:lvl3pPr>
              <a:defRPr sz="9300"/>
            </a:lvl3pPr>
            <a:lvl4pPr>
              <a:defRPr sz="8200"/>
            </a:lvl4pPr>
            <a:lvl5pPr>
              <a:defRPr sz="8200"/>
            </a:lvl5pPr>
            <a:lvl6pPr>
              <a:defRPr sz="8200"/>
            </a:lvl6pPr>
            <a:lvl7pPr>
              <a:defRPr sz="8200"/>
            </a:lvl7pPr>
            <a:lvl8pPr>
              <a:defRPr sz="8200"/>
            </a:lvl8pPr>
            <a:lvl9pPr>
              <a:defRPr sz="8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67C104-64B1-BE4F-A023-8C10273D3DA7}" type="datetimeFigureOut">
              <a:rPr lang="en-US" smtClean="0"/>
              <a:pPr/>
              <a:t>8/6/12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E7EE285-C6A0-EF45-94EC-409473B8045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167C104-64B1-BE4F-A023-8C10273D3DA7}" type="datetimeFigureOut">
              <a:rPr lang="en-US" smtClean="0"/>
              <a:pPr/>
              <a:t>8/6/12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E7EE285-C6A0-EF45-94EC-409473B8045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67C104-64B1-BE4F-A023-8C10273D3DA7}" type="datetimeFigureOut">
              <a:rPr lang="en-US" smtClean="0"/>
              <a:pPr/>
              <a:t>8/6/12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E7EE285-C6A0-EF45-94EC-409473B8045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74526" y="1529080"/>
            <a:ext cx="12334084" cy="6507480"/>
          </a:xfrm>
        </p:spPr>
        <p:txBody>
          <a:bodyPr anchor="b"/>
          <a:lstStyle>
            <a:lvl1pPr algn="l">
              <a:defRPr sz="10300" b="1"/>
            </a:lvl1pPr>
          </a:lstStyle>
          <a:p>
            <a:r>
              <a:rPr lang="en-US" smtClean="0"/>
              <a:t>Click to edit Master title style</a:t>
            </a:r>
            <a:endParaRPr lang="en-US"/>
          </a:p>
        </p:txBody>
      </p:sp>
      <p:sp>
        <p:nvSpPr>
          <p:cNvPr id="3" name="Content Placeholder 2"/>
          <p:cNvSpPr>
            <a:spLocks noGrp="1"/>
          </p:cNvSpPr>
          <p:nvPr>
            <p:ph idx="1"/>
          </p:nvPr>
        </p:nvSpPr>
        <p:spPr>
          <a:xfrm>
            <a:off x="14657705" y="1529090"/>
            <a:ext cx="20958175" cy="32777433"/>
          </a:xfrm>
        </p:spPr>
        <p:txBody>
          <a:bodyPr/>
          <a:lstStyle>
            <a:lvl1pPr>
              <a:defRPr sz="16500"/>
            </a:lvl1pPr>
            <a:lvl2pPr>
              <a:defRPr sz="14400"/>
            </a:lvl2pPr>
            <a:lvl3pPr>
              <a:defRPr sz="12300"/>
            </a:lvl3pPr>
            <a:lvl4pPr>
              <a:defRPr sz="10300"/>
            </a:lvl4pPr>
            <a:lvl5pPr>
              <a:defRPr sz="10300"/>
            </a:lvl5pPr>
            <a:lvl6pPr>
              <a:defRPr sz="10300"/>
            </a:lvl6pPr>
            <a:lvl7pPr>
              <a:defRPr sz="10300"/>
            </a:lvl7pPr>
            <a:lvl8pPr>
              <a:defRPr sz="10300"/>
            </a:lvl8pPr>
            <a:lvl9pPr>
              <a:defRPr sz="10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874526" y="8036570"/>
            <a:ext cx="12334084" cy="26269953"/>
          </a:xfrm>
        </p:spPr>
        <p:txBody>
          <a:bodyPr/>
          <a:lstStyle>
            <a:lvl1pPr marL="0" indent="0">
              <a:buNone/>
              <a:defRPr sz="7200"/>
            </a:lvl1pPr>
            <a:lvl2pPr marL="2350913" indent="0">
              <a:buNone/>
              <a:defRPr sz="6200"/>
            </a:lvl2pPr>
            <a:lvl3pPr marL="4701825" indent="0">
              <a:buNone/>
              <a:defRPr sz="5100"/>
            </a:lvl3pPr>
            <a:lvl4pPr marL="7052738" indent="0">
              <a:buNone/>
              <a:defRPr sz="4600"/>
            </a:lvl4pPr>
            <a:lvl5pPr marL="9403646" indent="0">
              <a:buNone/>
              <a:defRPr sz="4600"/>
            </a:lvl5pPr>
            <a:lvl6pPr marL="11754559" indent="0">
              <a:buNone/>
              <a:defRPr sz="4600"/>
            </a:lvl6pPr>
            <a:lvl7pPr marL="14105471" indent="0">
              <a:buNone/>
              <a:defRPr sz="4600"/>
            </a:lvl7pPr>
            <a:lvl8pPr marL="16456384" indent="0">
              <a:buNone/>
              <a:defRPr sz="4600"/>
            </a:lvl8pPr>
            <a:lvl9pPr marL="18807297" indent="0">
              <a:buNone/>
              <a:defRPr sz="46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67C104-64B1-BE4F-A023-8C10273D3DA7}" type="datetimeFigureOut">
              <a:rPr lang="en-US" smtClean="0"/>
              <a:pPr/>
              <a:t>8/6/12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7EE285-C6A0-EF45-94EC-409473B8045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348381" y="26883361"/>
            <a:ext cx="22494240" cy="3173733"/>
          </a:xfrm>
        </p:spPr>
        <p:txBody>
          <a:bodyPr anchor="b"/>
          <a:lstStyle>
            <a:lvl1pPr algn="l">
              <a:defRPr sz="10300" b="1"/>
            </a:lvl1pPr>
          </a:lstStyle>
          <a:p>
            <a:r>
              <a:rPr lang="en-US" smtClean="0"/>
              <a:t>Click to edit Master title style</a:t>
            </a:r>
            <a:endParaRPr lang="en-US"/>
          </a:p>
        </p:txBody>
      </p:sp>
      <p:sp>
        <p:nvSpPr>
          <p:cNvPr id="3" name="Picture Placeholder 2"/>
          <p:cNvSpPr>
            <a:spLocks noGrp="1"/>
          </p:cNvSpPr>
          <p:nvPr>
            <p:ph type="pic" idx="1"/>
          </p:nvPr>
        </p:nvSpPr>
        <p:spPr>
          <a:xfrm>
            <a:off x="7348381" y="3431540"/>
            <a:ext cx="22494240" cy="23042880"/>
          </a:xfrm>
        </p:spPr>
        <p:txBody>
          <a:bodyPr/>
          <a:lstStyle>
            <a:lvl1pPr marL="0" indent="0">
              <a:buNone/>
              <a:defRPr sz="16500"/>
            </a:lvl1pPr>
            <a:lvl2pPr marL="2350913" indent="0">
              <a:buNone/>
              <a:defRPr sz="14400"/>
            </a:lvl2pPr>
            <a:lvl3pPr marL="4701825" indent="0">
              <a:buNone/>
              <a:defRPr sz="12300"/>
            </a:lvl3pPr>
            <a:lvl4pPr marL="7052738" indent="0">
              <a:buNone/>
              <a:defRPr sz="10300"/>
            </a:lvl4pPr>
            <a:lvl5pPr marL="9403646" indent="0">
              <a:buNone/>
              <a:defRPr sz="10300"/>
            </a:lvl5pPr>
            <a:lvl6pPr marL="11754559" indent="0">
              <a:buNone/>
              <a:defRPr sz="10300"/>
            </a:lvl6pPr>
            <a:lvl7pPr marL="14105471" indent="0">
              <a:buNone/>
              <a:defRPr sz="10300"/>
            </a:lvl7pPr>
            <a:lvl8pPr marL="16456384" indent="0">
              <a:buNone/>
              <a:defRPr sz="10300"/>
            </a:lvl8pPr>
            <a:lvl9pPr marL="18807297" indent="0">
              <a:buNone/>
              <a:defRPr sz="10300"/>
            </a:lvl9pPr>
          </a:lstStyle>
          <a:p>
            <a:endParaRPr lang="en-US"/>
          </a:p>
        </p:txBody>
      </p:sp>
      <p:sp>
        <p:nvSpPr>
          <p:cNvPr id="4" name="Text Placeholder 3"/>
          <p:cNvSpPr>
            <a:spLocks noGrp="1"/>
          </p:cNvSpPr>
          <p:nvPr>
            <p:ph type="body" sz="half" idx="2"/>
          </p:nvPr>
        </p:nvSpPr>
        <p:spPr>
          <a:xfrm>
            <a:off x="7348381" y="30057094"/>
            <a:ext cx="22494240" cy="4507227"/>
          </a:xfrm>
        </p:spPr>
        <p:txBody>
          <a:bodyPr/>
          <a:lstStyle>
            <a:lvl1pPr marL="0" indent="0">
              <a:buNone/>
              <a:defRPr sz="7200"/>
            </a:lvl1pPr>
            <a:lvl2pPr marL="2350913" indent="0">
              <a:buNone/>
              <a:defRPr sz="6200"/>
            </a:lvl2pPr>
            <a:lvl3pPr marL="4701825" indent="0">
              <a:buNone/>
              <a:defRPr sz="5100"/>
            </a:lvl3pPr>
            <a:lvl4pPr marL="7052738" indent="0">
              <a:buNone/>
              <a:defRPr sz="4600"/>
            </a:lvl4pPr>
            <a:lvl5pPr marL="9403646" indent="0">
              <a:buNone/>
              <a:defRPr sz="4600"/>
            </a:lvl5pPr>
            <a:lvl6pPr marL="11754559" indent="0">
              <a:buNone/>
              <a:defRPr sz="4600"/>
            </a:lvl6pPr>
            <a:lvl7pPr marL="14105471" indent="0">
              <a:buNone/>
              <a:defRPr sz="4600"/>
            </a:lvl7pPr>
            <a:lvl8pPr marL="16456384" indent="0">
              <a:buNone/>
              <a:defRPr sz="4600"/>
            </a:lvl8pPr>
            <a:lvl9pPr marL="18807297" indent="0">
              <a:buNone/>
              <a:defRPr sz="46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67C104-64B1-BE4F-A023-8C10273D3DA7}" type="datetimeFigureOut">
              <a:rPr lang="en-US" smtClean="0"/>
              <a:pPr/>
              <a:t>8/6/12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7EE285-C6A0-EF45-94EC-409473B8045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874520" y="1537973"/>
            <a:ext cx="33741360" cy="6400800"/>
          </a:xfrm>
          <a:prstGeom prst="rect">
            <a:avLst/>
          </a:prstGeom>
        </p:spPr>
        <p:txBody>
          <a:bodyPr vert="horz" lIns="470180" tIns="235093" rIns="470180" bIns="235093"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1874520" y="8961130"/>
            <a:ext cx="33741360" cy="25345393"/>
          </a:xfrm>
          <a:prstGeom prst="rect">
            <a:avLst/>
          </a:prstGeom>
        </p:spPr>
        <p:txBody>
          <a:bodyPr vert="horz" lIns="470180" tIns="235093" rIns="470180" bIns="235093"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1874520" y="35595569"/>
            <a:ext cx="8747760" cy="2044700"/>
          </a:xfrm>
          <a:prstGeom prst="rect">
            <a:avLst/>
          </a:prstGeom>
        </p:spPr>
        <p:txBody>
          <a:bodyPr vert="horz" lIns="470180" tIns="235093" rIns="470180" bIns="235093" rtlCol="0" anchor="ctr"/>
          <a:lstStyle>
            <a:lvl1pPr algn="l">
              <a:defRPr sz="6200">
                <a:solidFill>
                  <a:schemeClr val="tx1">
                    <a:tint val="75000"/>
                  </a:schemeClr>
                </a:solidFill>
              </a:defRPr>
            </a:lvl1pPr>
          </a:lstStyle>
          <a:p>
            <a:fld id="{2167C104-64B1-BE4F-A023-8C10273D3DA7}" type="datetimeFigureOut">
              <a:rPr lang="en-US" smtClean="0"/>
              <a:pPr/>
              <a:t>8/6/12</a:t>
            </a:fld>
            <a:endParaRPr lang="en-US"/>
          </a:p>
        </p:txBody>
      </p:sp>
      <p:sp>
        <p:nvSpPr>
          <p:cNvPr id="5" name="Footer Placeholder 4"/>
          <p:cNvSpPr>
            <a:spLocks noGrp="1"/>
          </p:cNvSpPr>
          <p:nvPr>
            <p:ph type="ftr" sz="quarter" idx="3"/>
          </p:nvPr>
        </p:nvSpPr>
        <p:spPr>
          <a:xfrm>
            <a:off x="12809220" y="35595569"/>
            <a:ext cx="11871960" cy="2044700"/>
          </a:xfrm>
          <a:prstGeom prst="rect">
            <a:avLst/>
          </a:prstGeom>
        </p:spPr>
        <p:txBody>
          <a:bodyPr vert="horz" lIns="470180" tIns="235093" rIns="470180" bIns="235093" rtlCol="0" anchor="ctr"/>
          <a:lstStyle>
            <a:lvl1pPr algn="ctr">
              <a:defRPr sz="6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6868120" y="35595569"/>
            <a:ext cx="8747760" cy="2044700"/>
          </a:xfrm>
          <a:prstGeom prst="rect">
            <a:avLst/>
          </a:prstGeom>
        </p:spPr>
        <p:txBody>
          <a:bodyPr vert="horz" lIns="470180" tIns="235093" rIns="470180" bIns="235093" rtlCol="0" anchor="ctr"/>
          <a:lstStyle>
            <a:lvl1pPr algn="r">
              <a:defRPr sz="6200">
                <a:solidFill>
                  <a:schemeClr val="tx1">
                    <a:tint val="75000"/>
                  </a:schemeClr>
                </a:solidFill>
              </a:defRPr>
            </a:lvl1pPr>
          </a:lstStyle>
          <a:p>
            <a:fld id="{EE7EE285-C6A0-EF45-94EC-409473B8045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350913" rtl="0" eaLnBrk="1" latinLnBrk="0" hangingPunct="1">
        <a:spcBef>
          <a:spcPct val="0"/>
        </a:spcBef>
        <a:buNone/>
        <a:defRPr sz="22600" kern="1200">
          <a:solidFill>
            <a:schemeClr val="tx1"/>
          </a:solidFill>
          <a:latin typeface="+mj-lt"/>
          <a:ea typeface="+mj-ea"/>
          <a:cs typeface="+mj-cs"/>
        </a:defRPr>
      </a:lvl1pPr>
    </p:titleStyle>
    <p:bodyStyle>
      <a:lvl1pPr marL="1763183" indent="-1763183" algn="l" defTabSz="2350913" rtl="0" eaLnBrk="1" latinLnBrk="0" hangingPunct="1">
        <a:spcBef>
          <a:spcPct val="20000"/>
        </a:spcBef>
        <a:buFont typeface="Arial"/>
        <a:buChar char="•"/>
        <a:defRPr sz="16500" kern="1200">
          <a:solidFill>
            <a:schemeClr val="tx1"/>
          </a:solidFill>
          <a:latin typeface="+mn-lt"/>
          <a:ea typeface="+mn-ea"/>
          <a:cs typeface="+mn-cs"/>
        </a:defRPr>
      </a:lvl1pPr>
      <a:lvl2pPr marL="3820231" indent="-1469319" algn="l" defTabSz="2350913" rtl="0" eaLnBrk="1" latinLnBrk="0" hangingPunct="1">
        <a:spcBef>
          <a:spcPct val="20000"/>
        </a:spcBef>
        <a:buFont typeface="Arial"/>
        <a:buChar char="–"/>
        <a:defRPr sz="14400" kern="1200">
          <a:solidFill>
            <a:schemeClr val="tx1"/>
          </a:solidFill>
          <a:latin typeface="+mn-lt"/>
          <a:ea typeface="+mn-ea"/>
          <a:cs typeface="+mn-cs"/>
        </a:defRPr>
      </a:lvl2pPr>
      <a:lvl3pPr marL="5877279" indent="-1175454" algn="l" defTabSz="2350913" rtl="0" eaLnBrk="1" latinLnBrk="0" hangingPunct="1">
        <a:spcBef>
          <a:spcPct val="20000"/>
        </a:spcBef>
        <a:buFont typeface="Arial"/>
        <a:buChar char="•"/>
        <a:defRPr sz="12300" kern="1200">
          <a:solidFill>
            <a:schemeClr val="tx1"/>
          </a:solidFill>
          <a:latin typeface="+mn-lt"/>
          <a:ea typeface="+mn-ea"/>
          <a:cs typeface="+mn-cs"/>
        </a:defRPr>
      </a:lvl3pPr>
      <a:lvl4pPr marL="8228192" indent="-1175454" algn="l" defTabSz="2350913" rtl="0" eaLnBrk="1" latinLnBrk="0" hangingPunct="1">
        <a:spcBef>
          <a:spcPct val="20000"/>
        </a:spcBef>
        <a:buFont typeface="Arial"/>
        <a:buChar char="–"/>
        <a:defRPr sz="10300" kern="1200">
          <a:solidFill>
            <a:schemeClr val="tx1"/>
          </a:solidFill>
          <a:latin typeface="+mn-lt"/>
          <a:ea typeface="+mn-ea"/>
          <a:cs typeface="+mn-cs"/>
        </a:defRPr>
      </a:lvl4pPr>
      <a:lvl5pPr marL="10579105" indent="-1175454" algn="l" defTabSz="2350913" rtl="0" eaLnBrk="1" latinLnBrk="0" hangingPunct="1">
        <a:spcBef>
          <a:spcPct val="20000"/>
        </a:spcBef>
        <a:buFont typeface="Arial"/>
        <a:buChar char="»"/>
        <a:defRPr sz="10300" kern="1200">
          <a:solidFill>
            <a:schemeClr val="tx1"/>
          </a:solidFill>
          <a:latin typeface="+mn-lt"/>
          <a:ea typeface="+mn-ea"/>
          <a:cs typeface="+mn-cs"/>
        </a:defRPr>
      </a:lvl5pPr>
      <a:lvl6pPr marL="12930017" indent="-1175454" algn="l" defTabSz="2350913" rtl="0" eaLnBrk="1" latinLnBrk="0" hangingPunct="1">
        <a:spcBef>
          <a:spcPct val="20000"/>
        </a:spcBef>
        <a:buFont typeface="Arial"/>
        <a:buChar char="•"/>
        <a:defRPr sz="10300" kern="1200">
          <a:solidFill>
            <a:schemeClr val="tx1"/>
          </a:solidFill>
          <a:latin typeface="+mn-lt"/>
          <a:ea typeface="+mn-ea"/>
          <a:cs typeface="+mn-cs"/>
        </a:defRPr>
      </a:lvl6pPr>
      <a:lvl7pPr marL="15280930" indent="-1175454" algn="l" defTabSz="2350913" rtl="0" eaLnBrk="1" latinLnBrk="0" hangingPunct="1">
        <a:spcBef>
          <a:spcPct val="20000"/>
        </a:spcBef>
        <a:buFont typeface="Arial"/>
        <a:buChar char="•"/>
        <a:defRPr sz="10300" kern="1200">
          <a:solidFill>
            <a:schemeClr val="tx1"/>
          </a:solidFill>
          <a:latin typeface="+mn-lt"/>
          <a:ea typeface="+mn-ea"/>
          <a:cs typeface="+mn-cs"/>
        </a:defRPr>
      </a:lvl7pPr>
      <a:lvl8pPr marL="17631838" indent="-1175454" algn="l" defTabSz="2350913" rtl="0" eaLnBrk="1" latinLnBrk="0" hangingPunct="1">
        <a:spcBef>
          <a:spcPct val="20000"/>
        </a:spcBef>
        <a:buFont typeface="Arial"/>
        <a:buChar char="•"/>
        <a:defRPr sz="10300" kern="1200">
          <a:solidFill>
            <a:schemeClr val="tx1"/>
          </a:solidFill>
          <a:latin typeface="+mn-lt"/>
          <a:ea typeface="+mn-ea"/>
          <a:cs typeface="+mn-cs"/>
        </a:defRPr>
      </a:lvl8pPr>
      <a:lvl9pPr marL="19982751" indent="-1175454" algn="l" defTabSz="2350913" rtl="0" eaLnBrk="1" latinLnBrk="0" hangingPunct="1">
        <a:spcBef>
          <a:spcPct val="20000"/>
        </a:spcBef>
        <a:buFont typeface="Arial"/>
        <a:buChar char="•"/>
        <a:defRPr sz="10300" kern="1200">
          <a:solidFill>
            <a:schemeClr val="tx1"/>
          </a:solidFill>
          <a:latin typeface="+mn-lt"/>
          <a:ea typeface="+mn-ea"/>
          <a:cs typeface="+mn-cs"/>
        </a:defRPr>
      </a:lvl9pPr>
    </p:bodyStyle>
    <p:otherStyle>
      <a:defPPr>
        <a:defRPr lang="en-US"/>
      </a:defPPr>
      <a:lvl1pPr marL="0" algn="l" defTabSz="2350913" rtl="0" eaLnBrk="1" latinLnBrk="0" hangingPunct="1">
        <a:defRPr sz="9300" kern="1200">
          <a:solidFill>
            <a:schemeClr val="tx1"/>
          </a:solidFill>
          <a:latin typeface="+mn-lt"/>
          <a:ea typeface="+mn-ea"/>
          <a:cs typeface="+mn-cs"/>
        </a:defRPr>
      </a:lvl1pPr>
      <a:lvl2pPr marL="2350913" algn="l" defTabSz="2350913" rtl="0" eaLnBrk="1" latinLnBrk="0" hangingPunct="1">
        <a:defRPr sz="9300" kern="1200">
          <a:solidFill>
            <a:schemeClr val="tx1"/>
          </a:solidFill>
          <a:latin typeface="+mn-lt"/>
          <a:ea typeface="+mn-ea"/>
          <a:cs typeface="+mn-cs"/>
        </a:defRPr>
      </a:lvl2pPr>
      <a:lvl3pPr marL="4701825" algn="l" defTabSz="2350913" rtl="0" eaLnBrk="1" latinLnBrk="0" hangingPunct="1">
        <a:defRPr sz="9300" kern="1200">
          <a:solidFill>
            <a:schemeClr val="tx1"/>
          </a:solidFill>
          <a:latin typeface="+mn-lt"/>
          <a:ea typeface="+mn-ea"/>
          <a:cs typeface="+mn-cs"/>
        </a:defRPr>
      </a:lvl3pPr>
      <a:lvl4pPr marL="7052738" algn="l" defTabSz="2350913" rtl="0" eaLnBrk="1" latinLnBrk="0" hangingPunct="1">
        <a:defRPr sz="9300" kern="1200">
          <a:solidFill>
            <a:schemeClr val="tx1"/>
          </a:solidFill>
          <a:latin typeface="+mn-lt"/>
          <a:ea typeface="+mn-ea"/>
          <a:cs typeface="+mn-cs"/>
        </a:defRPr>
      </a:lvl4pPr>
      <a:lvl5pPr marL="9403646" algn="l" defTabSz="2350913" rtl="0" eaLnBrk="1" latinLnBrk="0" hangingPunct="1">
        <a:defRPr sz="9300" kern="1200">
          <a:solidFill>
            <a:schemeClr val="tx1"/>
          </a:solidFill>
          <a:latin typeface="+mn-lt"/>
          <a:ea typeface="+mn-ea"/>
          <a:cs typeface="+mn-cs"/>
        </a:defRPr>
      </a:lvl5pPr>
      <a:lvl6pPr marL="11754559" algn="l" defTabSz="2350913" rtl="0" eaLnBrk="1" latinLnBrk="0" hangingPunct="1">
        <a:defRPr sz="9300" kern="1200">
          <a:solidFill>
            <a:schemeClr val="tx1"/>
          </a:solidFill>
          <a:latin typeface="+mn-lt"/>
          <a:ea typeface="+mn-ea"/>
          <a:cs typeface="+mn-cs"/>
        </a:defRPr>
      </a:lvl6pPr>
      <a:lvl7pPr marL="14105471" algn="l" defTabSz="2350913" rtl="0" eaLnBrk="1" latinLnBrk="0" hangingPunct="1">
        <a:defRPr sz="9300" kern="1200">
          <a:solidFill>
            <a:schemeClr val="tx1"/>
          </a:solidFill>
          <a:latin typeface="+mn-lt"/>
          <a:ea typeface="+mn-ea"/>
          <a:cs typeface="+mn-cs"/>
        </a:defRPr>
      </a:lvl7pPr>
      <a:lvl8pPr marL="16456384" algn="l" defTabSz="2350913" rtl="0" eaLnBrk="1" latinLnBrk="0" hangingPunct="1">
        <a:defRPr sz="9300" kern="1200">
          <a:solidFill>
            <a:schemeClr val="tx1"/>
          </a:solidFill>
          <a:latin typeface="+mn-lt"/>
          <a:ea typeface="+mn-ea"/>
          <a:cs typeface="+mn-cs"/>
        </a:defRPr>
      </a:lvl8pPr>
      <a:lvl9pPr marL="18807297" algn="l" defTabSz="2350913" rtl="0" eaLnBrk="1" latinLnBrk="0" hangingPunct="1">
        <a:defRPr sz="9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gradFill flip="none" rotWithShape="1">
          <a:gsLst>
            <a:gs pos="26000">
              <a:srgbClr val="800000"/>
            </a:gs>
            <a:gs pos="100000">
              <a:srgbClr val="000000"/>
            </a:gs>
          </a:gsLst>
          <a:lin ang="5400000" scaled="0"/>
          <a:tileRect/>
        </a:gradFill>
        <a:effectLst/>
      </p:bgPr>
    </p:bg>
    <p:spTree>
      <p:nvGrpSpPr>
        <p:cNvPr id="1" name=""/>
        <p:cNvGrpSpPr/>
        <p:nvPr/>
      </p:nvGrpSpPr>
      <p:grpSpPr>
        <a:xfrm>
          <a:off x="0" y="0"/>
          <a:ext cx="0" cy="0"/>
          <a:chOff x="0" y="0"/>
          <a:chExt cx="0" cy="0"/>
        </a:xfrm>
      </p:grpSpPr>
      <p:sp>
        <p:nvSpPr>
          <p:cNvPr id="4" name="AutoShape 13"/>
          <p:cNvSpPr>
            <a:spLocks noChangeArrowheads="1"/>
          </p:cNvSpPr>
          <p:nvPr/>
        </p:nvSpPr>
        <p:spPr bwMode="auto">
          <a:xfrm>
            <a:off x="1239695" y="1324958"/>
            <a:ext cx="35042005" cy="4110524"/>
          </a:xfrm>
          <a:prstGeom prst="roundRect">
            <a:avLst>
              <a:gd name="adj" fmla="val 16667"/>
            </a:avLst>
          </a:prstGeom>
          <a:solidFill>
            <a:srgbClr val="FCFEFC"/>
          </a:solidFill>
          <a:ln w="9525">
            <a:solidFill>
              <a:schemeClr val="tx1"/>
            </a:solidFill>
            <a:round/>
            <a:headEnd/>
            <a:tailEnd/>
          </a:ln>
          <a:effectLst>
            <a:outerShdw blurRad="63500" dist="107763" dir="2700000" algn="ctr" rotWithShape="0">
              <a:schemeClr val="bg2">
                <a:alpha val="74998"/>
              </a:schemeClr>
            </a:outerShdw>
          </a:effectLst>
        </p:spPr>
        <p:txBody>
          <a:bodyPr wrap="square" lIns="97955" tIns="48975" rIns="97955" bIns="48975" anchor="ctr">
            <a:prstTxWarp prst="textNoShape">
              <a:avLst/>
            </a:prstTxWarp>
            <a:spAutoFit/>
          </a:bodyPr>
          <a:lstStyle/>
          <a:p>
            <a:pPr algn="ctr"/>
            <a:r>
              <a:rPr lang="en-US" sz="10300" dirty="0" smtClean="0">
                <a:latin typeface="Times New Roman"/>
                <a:cs typeface="Times New Roman"/>
              </a:rPr>
              <a:t>Establishing Reliability and Validity: An Ongoing Process</a:t>
            </a:r>
            <a:r>
              <a:rPr lang="en-US" sz="10300" dirty="0" smtClean="0"/>
              <a:t/>
            </a:r>
            <a:br>
              <a:rPr lang="en-US" sz="10300" dirty="0" smtClean="0"/>
            </a:br>
            <a:r>
              <a:rPr lang="en-US" sz="6600" dirty="0" smtClean="0">
                <a:latin typeface="Times New Roman"/>
                <a:cs typeface="Times New Roman"/>
              </a:rPr>
              <a:t>Rebecca S. Lindell</a:t>
            </a:r>
            <a:r>
              <a:rPr lang="en-US" sz="6600" baseline="30000" dirty="0" smtClean="0">
                <a:latin typeface="Times New Roman"/>
                <a:cs typeface="Times New Roman"/>
              </a:rPr>
              <a:t>1</a:t>
            </a:r>
            <a:r>
              <a:rPr lang="en-US" sz="6600" dirty="0" smtClean="0">
                <a:latin typeface="Times New Roman"/>
                <a:cs typeface="Times New Roman"/>
              </a:rPr>
              <a:t> and Lin Ding</a:t>
            </a:r>
            <a:r>
              <a:rPr lang="en-US" sz="6600" baseline="30000" dirty="0" smtClean="0">
                <a:latin typeface="Times New Roman"/>
                <a:cs typeface="Times New Roman"/>
              </a:rPr>
              <a:t>2</a:t>
            </a:r>
          </a:p>
          <a:p>
            <a:pPr algn="ctr"/>
            <a:r>
              <a:rPr lang="en-US" sz="6600" baseline="30000" dirty="0" smtClean="0">
                <a:latin typeface="Times New Roman"/>
                <a:cs typeface="Times New Roman"/>
              </a:rPr>
              <a:t>1</a:t>
            </a:r>
            <a:r>
              <a:rPr lang="en-US" sz="6600" dirty="0" smtClean="0">
                <a:latin typeface="Times New Roman"/>
                <a:cs typeface="Times New Roman"/>
              </a:rPr>
              <a:t>Purdue University    </a:t>
            </a:r>
            <a:r>
              <a:rPr lang="en-US" sz="6600" baseline="30000" dirty="0" smtClean="0">
                <a:latin typeface="Times New Roman"/>
                <a:cs typeface="Times New Roman"/>
              </a:rPr>
              <a:t>2</a:t>
            </a:r>
            <a:r>
              <a:rPr lang="en-US" sz="6600" dirty="0" smtClean="0">
                <a:latin typeface="Times New Roman"/>
                <a:cs typeface="Times New Roman"/>
              </a:rPr>
              <a:t>The Ohio State University</a:t>
            </a:r>
          </a:p>
        </p:txBody>
      </p:sp>
      <p:sp>
        <p:nvSpPr>
          <p:cNvPr id="7" name="Rounded Rectangle 6"/>
          <p:cNvSpPr/>
          <p:nvPr/>
        </p:nvSpPr>
        <p:spPr>
          <a:xfrm>
            <a:off x="1239695" y="6400802"/>
            <a:ext cx="35042005" cy="31281324"/>
          </a:xfrm>
          <a:prstGeom prst="roundRect">
            <a:avLst>
              <a:gd name="adj" fmla="val 8378"/>
            </a:avLst>
          </a:prstGeom>
          <a:solidFill>
            <a:srgbClr val="FCFE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aphicFrame>
        <p:nvGraphicFramePr>
          <p:cNvPr id="9" name="Group 337"/>
          <p:cNvGraphicFramePr>
            <a:graphicFrameLocks/>
          </p:cNvGraphicFramePr>
          <p:nvPr/>
        </p:nvGraphicFramePr>
        <p:xfrm>
          <a:off x="2305958" y="6427260"/>
          <a:ext cx="32440136" cy="39067736"/>
        </p:xfrm>
        <a:graphic>
          <a:graphicData uri="http://schemas.openxmlformats.org/drawingml/2006/table">
            <a:tbl>
              <a:tblPr>
                <a:tableStyleId>{0E3FDE45-AF77-4B5C-9715-49D594BDF05E}</a:tableStyleId>
              </a:tblPr>
              <a:tblGrid>
                <a:gridCol w="10882938"/>
                <a:gridCol w="11482791"/>
                <a:gridCol w="10074407"/>
              </a:tblGrid>
              <a:tr h="33356743">
                <a:tc>
                  <a:txBody>
                    <a:bodyPr/>
                    <a:lstStyle/>
                    <a:p>
                      <a:pPr marL="0" marR="0" lvl="0" indent="0" algn="ctr" defTabSz="4389438" rtl="0" eaLnBrk="1" fontAlgn="base" latinLnBrk="0" hangingPunct="1">
                        <a:lnSpc>
                          <a:spcPct val="100000"/>
                        </a:lnSpc>
                        <a:spcBef>
                          <a:spcPct val="20000"/>
                        </a:spcBef>
                        <a:spcAft>
                          <a:spcPct val="0"/>
                        </a:spcAft>
                        <a:buClrTx/>
                        <a:buSzTx/>
                        <a:buFontTx/>
                        <a:buNone/>
                        <a:tabLst/>
                      </a:pPr>
                      <a:r>
                        <a:rPr lang="en-US" sz="4600" b="1" kern="1200" dirty="0" smtClean="0">
                          <a:latin typeface="Times New Roman"/>
                          <a:cs typeface="Times New Roman"/>
                        </a:rPr>
                        <a:t>Introduction</a:t>
                      </a:r>
                    </a:p>
                    <a:p>
                      <a:pPr marL="0" indent="508000"/>
                      <a:r>
                        <a:rPr lang="en-US" sz="3600" kern="1200" dirty="0" smtClean="0">
                          <a:latin typeface="Times New Roman"/>
                          <a:cs typeface="Times New Roman"/>
                        </a:rPr>
                        <a:t>Since the creation of the Force Concept Inventory (FCI) [1] the development of research-based distracter driven multiple-choice instruments has surged.  Now nearly every scientific discipline has multiple concept instruments available for their use [2].  The creation of these conceptual assessment instruments (</a:t>
                      </a:r>
                      <a:r>
                        <a:rPr lang="en-US" sz="3600" kern="1200" dirty="0" err="1" smtClean="0">
                          <a:latin typeface="Times New Roman"/>
                          <a:cs typeface="Times New Roman"/>
                        </a:rPr>
                        <a:t>CAI’s</a:t>
                      </a:r>
                      <a:r>
                        <a:rPr lang="en-US" sz="3600" kern="1200" dirty="0" smtClean="0">
                          <a:latin typeface="Times New Roman"/>
                          <a:cs typeface="Times New Roman"/>
                        </a:rPr>
                        <a:t>), require a detailed methodology to produce a valid and reliable instrument.  This research process can often take many years to complete [2].  Once created, a CAI can only be considered to be reliable and valid only under the circumstances for which it was established. Reliability and validity are not an inherent property of the CAI or its individual items, but something that must be reestablished with any changes of the instrument items, order, administration techniques or population being studied [3].   In this paper we will discuss how validity and reliability can be established or reestablished.  We will also discuss common instances in instrument development and use that requires reliability and validity to be reestablished.</a:t>
                      </a:r>
                    </a:p>
                    <a:p>
                      <a:pPr marL="0" indent="508000"/>
                      <a:endParaRPr lang="en-US" sz="3200" kern="1200" dirty="0" smtClean="0">
                        <a:latin typeface="Times New Roman"/>
                        <a:cs typeface="Times New Roman"/>
                      </a:endParaRPr>
                    </a:p>
                    <a:p>
                      <a:pPr algn="ctr"/>
                      <a:r>
                        <a:rPr lang="en-US" sz="4600" b="1" kern="1200" dirty="0" smtClean="0">
                          <a:latin typeface="Times New Roman"/>
                          <a:cs typeface="Times New Roman"/>
                        </a:rPr>
                        <a:t>Establishing Reliability and Validit</a:t>
                      </a:r>
                      <a:r>
                        <a:rPr lang="en-US" sz="4700" b="1" kern="1200" dirty="0" smtClean="0">
                          <a:latin typeface="Times New Roman"/>
                          <a:cs typeface="Times New Roman"/>
                        </a:rPr>
                        <a:t>y</a:t>
                      </a:r>
                    </a:p>
                    <a:p>
                      <a:pPr marL="0" indent="457200"/>
                      <a:r>
                        <a:rPr lang="en-US" sz="3600" kern="1200" dirty="0" smtClean="0">
                          <a:latin typeface="Times New Roman"/>
                          <a:cs typeface="Times New Roman"/>
                        </a:rPr>
                        <a:t>Establishing validity and reliability is a necessary step in development of any CAI.  The following definitions may help to clarify the difference between these two components [3].</a:t>
                      </a:r>
                    </a:p>
                    <a:p>
                      <a:pPr marL="406400" marR="0" lvl="0" indent="0" algn="l" defTabSz="2350913" rtl="0" eaLnBrk="1" fontAlgn="auto" latinLnBrk="0" hangingPunct="1">
                        <a:lnSpc>
                          <a:spcPct val="100000"/>
                        </a:lnSpc>
                        <a:spcBef>
                          <a:spcPts val="0"/>
                        </a:spcBef>
                        <a:spcAft>
                          <a:spcPts val="0"/>
                        </a:spcAft>
                        <a:buClrTx/>
                        <a:buSzTx/>
                        <a:buFont typeface="Arial"/>
                        <a:buChar char="•"/>
                        <a:tabLst/>
                        <a:defRPr/>
                      </a:pPr>
                      <a:r>
                        <a:rPr lang="en-US" sz="3600" kern="1200" dirty="0" smtClean="0">
                          <a:latin typeface="Times New Roman"/>
                          <a:cs typeface="Times New Roman"/>
                        </a:rPr>
                        <a:t> </a:t>
                      </a:r>
                      <a:r>
                        <a:rPr lang="en-US" sz="3600" b="1" kern="1200" dirty="0" smtClean="0">
                          <a:latin typeface="Times New Roman"/>
                          <a:cs typeface="Times New Roman"/>
                        </a:rPr>
                        <a:t>Reliability: </a:t>
                      </a:r>
                      <a:r>
                        <a:rPr lang="en-US" sz="3600" kern="1200" dirty="0" smtClean="0">
                          <a:latin typeface="Times New Roman"/>
                          <a:cs typeface="Times New Roman"/>
                        </a:rPr>
                        <a:t>How consistently each CAI is at assessing the concept it purports to measure.</a:t>
                      </a:r>
                    </a:p>
                    <a:p>
                      <a:pPr marL="406400" marR="0" lvl="0" indent="0" algn="l" defTabSz="2350913" rtl="0" eaLnBrk="1" fontAlgn="auto" latinLnBrk="0" hangingPunct="1">
                        <a:lnSpc>
                          <a:spcPct val="100000"/>
                        </a:lnSpc>
                        <a:spcBef>
                          <a:spcPts val="0"/>
                        </a:spcBef>
                        <a:spcAft>
                          <a:spcPts val="0"/>
                        </a:spcAft>
                        <a:buClrTx/>
                        <a:buSzTx/>
                        <a:buFont typeface="Arial"/>
                        <a:buChar char="•"/>
                        <a:tabLst/>
                        <a:defRPr/>
                      </a:pPr>
                      <a:r>
                        <a:rPr lang="en-US" sz="3600" b="1" kern="1200" dirty="0" smtClean="0">
                          <a:latin typeface="Times New Roman"/>
                          <a:cs typeface="Times New Roman"/>
                        </a:rPr>
                        <a:t>Validity: </a:t>
                      </a:r>
                      <a:r>
                        <a:rPr lang="en-US" sz="3600" kern="1200" dirty="0" smtClean="0">
                          <a:latin typeface="Times New Roman"/>
                          <a:cs typeface="Times New Roman"/>
                        </a:rPr>
                        <a:t>How well an instrument measures the construct it is attempting to measure. </a:t>
                      </a:r>
                    </a:p>
                    <a:p>
                      <a:pPr marL="0" marR="0" lvl="0" indent="406400" algn="l" defTabSz="2350913" rtl="0" eaLnBrk="1" fontAlgn="auto" latinLnBrk="0" hangingPunct="1">
                        <a:lnSpc>
                          <a:spcPct val="100000"/>
                        </a:lnSpc>
                        <a:spcBef>
                          <a:spcPts val="0"/>
                        </a:spcBef>
                        <a:spcAft>
                          <a:spcPts val="0"/>
                        </a:spcAft>
                        <a:buClrTx/>
                        <a:buSzTx/>
                        <a:buFont typeface="Arial"/>
                        <a:buNone/>
                        <a:tabLst/>
                        <a:defRPr/>
                      </a:pPr>
                      <a:r>
                        <a:rPr lang="en-US" sz="3600" kern="1200" dirty="0" smtClean="0">
                          <a:latin typeface="Times New Roman"/>
                          <a:cs typeface="Times New Roman"/>
                        </a:rPr>
                        <a:t>There are multiple methods for establishing reliability and validity.  These are discussed below.</a:t>
                      </a:r>
                      <a:r>
                        <a:rPr lang="en-US" sz="3600" dirty="0" smtClean="0">
                          <a:latin typeface="Times New Roman"/>
                          <a:cs typeface="Times New Roman"/>
                        </a:rPr>
                        <a:t> </a:t>
                      </a:r>
                    </a:p>
                    <a:p>
                      <a:pPr marL="0" marR="0" lvl="0" indent="0" algn="l" defTabSz="2350913" rtl="0" eaLnBrk="1" fontAlgn="auto" latinLnBrk="0" hangingPunct="1">
                        <a:lnSpc>
                          <a:spcPct val="100000"/>
                        </a:lnSpc>
                        <a:spcBef>
                          <a:spcPts val="0"/>
                        </a:spcBef>
                        <a:spcAft>
                          <a:spcPts val="0"/>
                        </a:spcAft>
                        <a:buClrTx/>
                        <a:buSzTx/>
                        <a:buFont typeface="Arial"/>
                        <a:buNone/>
                        <a:tabLst/>
                        <a:defRPr/>
                      </a:pPr>
                      <a:endParaRPr lang="en-US" sz="3200" kern="1200" dirty="0" smtClean="0">
                        <a:latin typeface="Times New Roman"/>
                        <a:cs typeface="Times New Roman"/>
                      </a:endParaRPr>
                    </a:p>
                    <a:p>
                      <a:pPr marL="0" marR="0" lvl="0" indent="0" algn="l" defTabSz="2350913" rtl="0" eaLnBrk="1" fontAlgn="auto" latinLnBrk="0" hangingPunct="1">
                        <a:lnSpc>
                          <a:spcPct val="100000"/>
                        </a:lnSpc>
                        <a:spcBef>
                          <a:spcPts val="0"/>
                        </a:spcBef>
                        <a:spcAft>
                          <a:spcPts val="0"/>
                        </a:spcAft>
                        <a:buClrTx/>
                        <a:buSzTx/>
                        <a:buFont typeface="Arial"/>
                        <a:buNone/>
                        <a:tabLst/>
                        <a:defRPr/>
                      </a:pPr>
                      <a:r>
                        <a:rPr lang="en-US" sz="4200" b="1" i="1" kern="1200" dirty="0" smtClean="0">
                          <a:latin typeface="Times New Roman"/>
                          <a:cs typeface="Times New Roman"/>
                        </a:rPr>
                        <a:t>Establishing</a:t>
                      </a:r>
                      <a:r>
                        <a:rPr lang="en-US" sz="4200" b="1" i="1" kern="1200" baseline="0" dirty="0" smtClean="0">
                          <a:latin typeface="Times New Roman"/>
                          <a:cs typeface="Times New Roman"/>
                        </a:rPr>
                        <a:t> Reliability</a:t>
                      </a:r>
                    </a:p>
                    <a:p>
                      <a:pPr marL="0" marR="0" lvl="0" indent="406400" algn="l" defTabSz="2350913" rtl="0" eaLnBrk="1" fontAlgn="auto" latinLnBrk="0" hangingPunct="1">
                        <a:lnSpc>
                          <a:spcPct val="100000"/>
                        </a:lnSpc>
                        <a:spcBef>
                          <a:spcPts val="0"/>
                        </a:spcBef>
                        <a:spcAft>
                          <a:spcPts val="0"/>
                        </a:spcAft>
                        <a:buClrTx/>
                        <a:buSzTx/>
                        <a:buFont typeface="Arial"/>
                        <a:buNone/>
                        <a:tabLst/>
                        <a:defRPr/>
                      </a:pPr>
                      <a:r>
                        <a:rPr lang="en-US" sz="3600" kern="1200" dirty="0" smtClean="0">
                          <a:latin typeface="Times New Roman"/>
                          <a:cs typeface="Times New Roman"/>
                        </a:rPr>
                        <a:t>There are several recognized ways for establishing the reliability of a CAI and to produce a reliability coefficient [3, 4].  These include the following:</a:t>
                      </a:r>
                      <a:r>
                        <a:rPr lang="en-US" sz="3600" dirty="0" smtClean="0">
                          <a:latin typeface="Times New Roman"/>
                          <a:cs typeface="Times New Roman"/>
                        </a:rPr>
                        <a:t> </a:t>
                      </a:r>
                    </a:p>
                    <a:p>
                      <a:pPr marL="406400" marR="0" lvl="0" indent="0" algn="l" defTabSz="2350913" rtl="0" eaLnBrk="1" fontAlgn="auto" latinLnBrk="0" hangingPunct="1">
                        <a:lnSpc>
                          <a:spcPct val="100000"/>
                        </a:lnSpc>
                        <a:spcBef>
                          <a:spcPts val="0"/>
                        </a:spcBef>
                        <a:spcAft>
                          <a:spcPts val="0"/>
                        </a:spcAft>
                        <a:buClrTx/>
                        <a:buSzTx/>
                        <a:buFont typeface="Arial"/>
                        <a:buChar char="•"/>
                        <a:tabLst/>
                        <a:defRPr/>
                      </a:pPr>
                      <a:r>
                        <a:rPr lang="en-US" sz="3600" kern="1200" dirty="0" smtClean="0">
                          <a:latin typeface="Times New Roman"/>
                          <a:cs typeface="Times New Roman"/>
                        </a:rPr>
                        <a:t> </a:t>
                      </a:r>
                      <a:r>
                        <a:rPr lang="en-US" sz="3600" b="1" kern="1200" dirty="0" smtClean="0">
                          <a:latin typeface="Times New Roman"/>
                          <a:cs typeface="Times New Roman"/>
                        </a:rPr>
                        <a:t>Alternative Form Method: </a:t>
                      </a:r>
                      <a:r>
                        <a:rPr lang="en-US" sz="3600" kern="1200" dirty="0" smtClean="0">
                          <a:latin typeface="Times New Roman"/>
                          <a:cs typeface="Times New Roman"/>
                        </a:rPr>
                        <a:t>Requires two administrations of two alternative, but similar formats of the CAI.  Half of the population being assessed complete form 1 of the CAI first followed by form 2, while the other half complete form 2 followed by form 1.  The coefficient of equivalence between the two forms is determined.</a:t>
                      </a:r>
                    </a:p>
                    <a:p>
                      <a:pPr marL="406400" marR="0" lvl="0" indent="0" algn="l" defTabSz="2350913" rtl="0" eaLnBrk="1" fontAlgn="auto" latinLnBrk="0" hangingPunct="1">
                        <a:lnSpc>
                          <a:spcPct val="100000"/>
                        </a:lnSpc>
                        <a:spcBef>
                          <a:spcPts val="0"/>
                        </a:spcBef>
                        <a:spcAft>
                          <a:spcPts val="0"/>
                        </a:spcAft>
                        <a:buClrTx/>
                        <a:buSzTx/>
                        <a:buFont typeface="Arial"/>
                        <a:buChar char="•"/>
                        <a:tabLst/>
                        <a:defRPr/>
                      </a:pPr>
                      <a:r>
                        <a:rPr lang="en-US" sz="3600" kern="1200" dirty="0" smtClean="0">
                          <a:latin typeface="Times New Roman"/>
                          <a:cs typeface="Times New Roman"/>
                        </a:rPr>
                        <a:t> </a:t>
                      </a:r>
                      <a:r>
                        <a:rPr lang="en-US" sz="3600" b="1" kern="1200" dirty="0" smtClean="0">
                          <a:latin typeface="Times New Roman"/>
                          <a:cs typeface="Times New Roman"/>
                        </a:rPr>
                        <a:t>Test-Retest Method: </a:t>
                      </a:r>
                      <a:r>
                        <a:rPr lang="en-US" sz="3600" kern="1200" dirty="0" smtClean="0">
                          <a:latin typeface="Times New Roman"/>
                          <a:cs typeface="Times New Roman"/>
                        </a:rPr>
                        <a:t>Requires two administrations of the same CAI at different times to see if the population consistently scores the same on the CAI. The coefficient of stability measures the correlation coefficient between the two administrations.</a:t>
                      </a:r>
                    </a:p>
                    <a:p>
                      <a:pPr marL="406400" marR="0" lvl="0" indent="0" algn="l" defTabSz="2350913" rtl="0" eaLnBrk="1" fontAlgn="auto" latinLnBrk="0" hangingPunct="1">
                        <a:lnSpc>
                          <a:spcPct val="100000"/>
                        </a:lnSpc>
                        <a:spcBef>
                          <a:spcPts val="0"/>
                        </a:spcBef>
                        <a:spcAft>
                          <a:spcPts val="0"/>
                        </a:spcAft>
                        <a:buClrTx/>
                        <a:buSzTx/>
                        <a:buFont typeface="Arial"/>
                        <a:buChar char="•"/>
                        <a:tabLst/>
                        <a:defRPr/>
                      </a:pPr>
                      <a:r>
                        <a:rPr lang="en-US" sz="3600" b="1" kern="1200" dirty="0" smtClean="0">
                          <a:latin typeface="Times New Roman"/>
                          <a:cs typeface="Times New Roman"/>
                        </a:rPr>
                        <a:t> Split-Half Method: </a:t>
                      </a:r>
                      <a:r>
                        <a:rPr lang="en-US" sz="3600" kern="1200" dirty="0" smtClean="0">
                          <a:latin typeface="Times New Roman"/>
                          <a:cs typeface="Times New Roman"/>
                        </a:rPr>
                        <a:t>Only requires one administration of the CAI.  After the CAI has been administered, different items are assigned to a new instrument. Each new instrument is correlated to determine the correlation coefficient.  This method works best with very large number of items</a:t>
                      </a:r>
                    </a:p>
                    <a:p>
                      <a:pPr marL="406400" marR="0" lvl="0" indent="0" algn="l" defTabSz="2350913" rtl="0" eaLnBrk="1" fontAlgn="auto" latinLnBrk="0" hangingPunct="1">
                        <a:lnSpc>
                          <a:spcPct val="100000"/>
                        </a:lnSpc>
                        <a:spcBef>
                          <a:spcPts val="0"/>
                        </a:spcBef>
                        <a:spcAft>
                          <a:spcPts val="0"/>
                        </a:spcAft>
                        <a:buClrTx/>
                        <a:buSzTx/>
                        <a:buFont typeface="Arial"/>
                        <a:buNone/>
                        <a:tabLst/>
                        <a:defRPr/>
                      </a:pPr>
                      <a:endParaRPr lang="en-US" sz="3200" kern="1200" dirty="0" smtClean="0">
                        <a:latin typeface="Times New Roman"/>
                        <a:cs typeface="Times New Roman"/>
                      </a:endParaRPr>
                    </a:p>
                    <a:p>
                      <a:pPr marL="406400" marR="0" lvl="0" indent="0" algn="l" defTabSz="2350913" rtl="0" eaLnBrk="1" fontAlgn="auto" latinLnBrk="0" hangingPunct="1">
                        <a:lnSpc>
                          <a:spcPct val="100000"/>
                        </a:lnSpc>
                        <a:spcBef>
                          <a:spcPts val="0"/>
                        </a:spcBef>
                        <a:spcAft>
                          <a:spcPts val="0"/>
                        </a:spcAft>
                        <a:buClrTx/>
                        <a:buSzTx/>
                        <a:buFont typeface="Arial"/>
                        <a:buChar char="•"/>
                        <a:tabLst/>
                        <a:defRPr/>
                      </a:pPr>
                      <a:endParaRPr lang="en-US" sz="3200" kern="1200" dirty="0" smtClean="0">
                        <a:latin typeface="Times New Roman"/>
                        <a:cs typeface="Times New Roman"/>
                      </a:endParaRPr>
                    </a:p>
                    <a:p>
                      <a:pPr marL="406400" indent="0">
                        <a:buFont typeface="Arial"/>
                        <a:buChar char="•"/>
                      </a:pPr>
                      <a:endParaRPr lang="en-US" sz="3200" kern="1200" dirty="0" smtClean="0">
                        <a:latin typeface="Times New Roman"/>
                        <a:cs typeface="Times New Roman"/>
                      </a:endParaRPr>
                    </a:p>
                    <a:p>
                      <a:pPr marL="0" marR="0" lvl="1" indent="0" algn="l" defTabSz="2350913" rtl="0" eaLnBrk="1" fontAlgn="auto" latinLnBrk="0" hangingPunct="1">
                        <a:lnSpc>
                          <a:spcPct val="100000"/>
                        </a:lnSpc>
                        <a:spcBef>
                          <a:spcPts val="0"/>
                        </a:spcBef>
                        <a:spcAft>
                          <a:spcPts val="0"/>
                        </a:spcAft>
                        <a:buClrTx/>
                        <a:buSzTx/>
                        <a:buFont typeface="Arial"/>
                        <a:buNone/>
                        <a:tabLst/>
                        <a:defRPr/>
                      </a:pPr>
                      <a:endParaRPr lang="en-US" sz="3200" kern="1200" dirty="0" smtClean="0">
                        <a:latin typeface="Times New Roman"/>
                        <a:cs typeface="Times New Roman"/>
                      </a:endParaRPr>
                    </a:p>
                    <a:p>
                      <a:pPr marL="0" marR="0" lvl="1" indent="0" algn="l" defTabSz="2350913" rtl="0" eaLnBrk="1" fontAlgn="auto" latinLnBrk="0" hangingPunct="1">
                        <a:lnSpc>
                          <a:spcPct val="100000"/>
                        </a:lnSpc>
                        <a:spcBef>
                          <a:spcPts val="0"/>
                        </a:spcBef>
                        <a:spcAft>
                          <a:spcPts val="0"/>
                        </a:spcAft>
                        <a:buClrTx/>
                        <a:buSzTx/>
                        <a:buFont typeface="Arial"/>
                        <a:buNone/>
                        <a:tabLst/>
                        <a:defRPr/>
                      </a:pPr>
                      <a:r>
                        <a:rPr lang="en-US" sz="3200" kern="1200" dirty="0" smtClean="0">
                          <a:latin typeface="Times New Roman"/>
                          <a:cs typeface="Times New Roman"/>
                        </a:rPr>
                        <a:t>    </a:t>
                      </a:r>
                      <a:endParaRPr lang="en-US" sz="3200" kern="1200" dirty="0" smtClean="0">
                        <a:solidFill>
                          <a:schemeClr val="tx1"/>
                        </a:solidFill>
                        <a:latin typeface="Times New Roman"/>
                        <a:ea typeface="+mn-ea"/>
                        <a:cs typeface="Times New Roman"/>
                      </a:endParaRPr>
                    </a:p>
                  </a:txBody>
                  <a:tcPr marL="89263" marR="89263" marT="40005" marB="40005" horzOverflow="overflow"/>
                </a:tc>
                <a:tc>
                  <a:txBody>
                    <a:bodyPr/>
                    <a:lstStyle/>
                    <a:p>
                      <a:pPr marL="406400" marR="0" lvl="0" indent="0" algn="l" defTabSz="2350913" rtl="0" eaLnBrk="1" fontAlgn="auto" latinLnBrk="0" hangingPunct="1">
                        <a:lnSpc>
                          <a:spcPct val="100000"/>
                        </a:lnSpc>
                        <a:spcBef>
                          <a:spcPts val="0"/>
                        </a:spcBef>
                        <a:spcAft>
                          <a:spcPts val="0"/>
                        </a:spcAft>
                        <a:buClrTx/>
                        <a:buSzTx/>
                        <a:buFont typeface="Arial"/>
                        <a:buChar char="•"/>
                        <a:tabLst/>
                        <a:defRPr/>
                      </a:pPr>
                      <a:r>
                        <a:rPr lang="en-US" sz="3600" b="1" kern="1200" dirty="0" smtClean="0">
                          <a:latin typeface="Times New Roman"/>
                          <a:cs typeface="Times New Roman"/>
                        </a:rPr>
                        <a:t>Method of Item Covariance: </a:t>
                      </a:r>
                      <a:r>
                        <a:rPr lang="en-US" sz="3600" kern="1200" dirty="0" smtClean="0">
                          <a:latin typeface="Times New Roman"/>
                          <a:cs typeface="Times New Roman"/>
                        </a:rPr>
                        <a:t>By comparing the variance of each item to the total variance of the CAI, a measure of the internal consistency of the CAI is established.  Often referred to as coefficient alpha.</a:t>
                      </a:r>
                    </a:p>
                    <a:p>
                      <a:pPr marL="50800" marR="0" lvl="0" indent="355600" algn="l" defTabSz="2350913" rtl="0" eaLnBrk="1" fontAlgn="auto" latinLnBrk="0" hangingPunct="1">
                        <a:lnSpc>
                          <a:spcPct val="100000"/>
                        </a:lnSpc>
                        <a:spcBef>
                          <a:spcPts val="0"/>
                        </a:spcBef>
                        <a:spcAft>
                          <a:spcPts val="0"/>
                        </a:spcAft>
                        <a:buClrTx/>
                        <a:buSzTx/>
                        <a:buFont typeface="Arial"/>
                        <a:buNone/>
                        <a:tabLst/>
                        <a:defRPr/>
                      </a:pPr>
                      <a:endParaRPr lang="en-US" sz="3200" kern="1200" dirty="0" smtClean="0">
                        <a:latin typeface="Times New Roman"/>
                        <a:cs typeface="Times New Roman"/>
                      </a:endParaRPr>
                    </a:p>
                    <a:p>
                      <a:pPr marL="50800" marR="0" lvl="0" indent="355600" algn="l" defTabSz="2350913" rtl="0" eaLnBrk="1" fontAlgn="auto" latinLnBrk="0" hangingPunct="1">
                        <a:lnSpc>
                          <a:spcPct val="100000"/>
                        </a:lnSpc>
                        <a:spcBef>
                          <a:spcPts val="0"/>
                        </a:spcBef>
                        <a:spcAft>
                          <a:spcPts val="0"/>
                        </a:spcAft>
                        <a:buClrTx/>
                        <a:buSzTx/>
                        <a:buFont typeface="Arial"/>
                        <a:buNone/>
                        <a:tabLst/>
                        <a:defRPr/>
                      </a:pPr>
                      <a:r>
                        <a:rPr lang="en-US" sz="3600" kern="1200" dirty="0" smtClean="0">
                          <a:latin typeface="Times New Roman"/>
                          <a:cs typeface="Times New Roman"/>
                        </a:rPr>
                        <a:t>Several factors can affect the reliability coefficients including the homogeneity of the group, the length of the CAI and the time allowed for completion of the CAI.</a:t>
                      </a:r>
                    </a:p>
                    <a:p>
                      <a:pPr marL="0" marR="0" lvl="0" indent="0" algn="l" defTabSz="2350913" rtl="0" eaLnBrk="1" fontAlgn="auto" latinLnBrk="0" hangingPunct="1">
                        <a:lnSpc>
                          <a:spcPct val="100000"/>
                        </a:lnSpc>
                        <a:spcBef>
                          <a:spcPts val="0"/>
                        </a:spcBef>
                        <a:spcAft>
                          <a:spcPts val="0"/>
                        </a:spcAft>
                        <a:buClrTx/>
                        <a:buSzTx/>
                        <a:buFontTx/>
                        <a:buNone/>
                        <a:tabLst/>
                        <a:defRPr/>
                      </a:pPr>
                      <a:endParaRPr lang="en-US" sz="4200" kern="1200" dirty="0" smtClean="0">
                        <a:latin typeface="Times New Roman"/>
                        <a:cs typeface="Times New Roman"/>
                      </a:endParaRPr>
                    </a:p>
                    <a:p>
                      <a:pPr marL="0" marR="0" lvl="0" indent="0" algn="l" defTabSz="2350913" rtl="0" eaLnBrk="1" fontAlgn="auto" latinLnBrk="0" hangingPunct="1">
                        <a:lnSpc>
                          <a:spcPct val="100000"/>
                        </a:lnSpc>
                        <a:spcBef>
                          <a:spcPts val="0"/>
                        </a:spcBef>
                        <a:spcAft>
                          <a:spcPts val="0"/>
                        </a:spcAft>
                        <a:buClrTx/>
                        <a:buSzTx/>
                        <a:buFontTx/>
                        <a:buNone/>
                        <a:tabLst/>
                        <a:defRPr/>
                      </a:pPr>
                      <a:r>
                        <a:rPr lang="en-US" sz="4200" b="1" i="1" kern="1200" dirty="0" smtClean="0">
                          <a:latin typeface="Times New Roman"/>
                          <a:cs typeface="Times New Roman"/>
                        </a:rPr>
                        <a:t>Establishing</a:t>
                      </a:r>
                      <a:r>
                        <a:rPr lang="en-US" sz="4200" b="1" i="1" kern="1200" baseline="0" dirty="0" smtClean="0">
                          <a:latin typeface="Times New Roman"/>
                          <a:cs typeface="Times New Roman"/>
                        </a:rPr>
                        <a:t> Validity</a:t>
                      </a:r>
                    </a:p>
                    <a:p>
                      <a:pPr marL="0" marR="0" lvl="0" indent="0" algn="l" defTabSz="2350913" rtl="0" eaLnBrk="1" fontAlgn="auto" latinLnBrk="0" hangingPunct="1">
                        <a:lnSpc>
                          <a:spcPct val="100000"/>
                        </a:lnSpc>
                        <a:spcBef>
                          <a:spcPts val="0"/>
                        </a:spcBef>
                        <a:spcAft>
                          <a:spcPts val="0"/>
                        </a:spcAft>
                        <a:buClrTx/>
                        <a:buSzTx/>
                        <a:buFontTx/>
                        <a:buNone/>
                        <a:tabLst/>
                        <a:defRPr/>
                      </a:pPr>
                      <a:r>
                        <a:rPr lang="en-US" sz="3600" kern="1200" dirty="0" smtClean="0">
                          <a:latin typeface="Times New Roman"/>
                          <a:cs typeface="Times New Roman"/>
                        </a:rPr>
                        <a:t>Unlike </a:t>
                      </a:r>
                      <a:r>
                        <a:rPr lang="en-US" sz="3600" kern="1200" dirty="0" smtClean="0">
                          <a:latin typeface="Times New Roman"/>
                          <a:cs typeface="Times New Roman"/>
                        </a:rPr>
                        <a:t>reliability coefficients that require statistical </a:t>
                      </a:r>
                      <a:r>
                        <a:rPr lang="en-US" sz="3600" kern="1200" dirty="0" smtClean="0">
                          <a:latin typeface="Times New Roman"/>
                          <a:cs typeface="Times New Roman"/>
                        </a:rPr>
                        <a:t>computations</a:t>
                      </a:r>
                      <a:r>
                        <a:rPr lang="en-US" sz="3600" kern="1200" dirty="0" smtClean="0">
                          <a:latin typeface="Times New Roman"/>
                          <a:cs typeface="Times New Roman"/>
                        </a:rPr>
                        <a:t>, establishing validity can be more difficult.  There are many different types of validity that can be established with the development of a CAI.  We will focus only on three of main types [3].</a:t>
                      </a:r>
                    </a:p>
                    <a:p>
                      <a:pPr marL="406400" marR="0" lvl="0" indent="0" algn="l" defTabSz="2350913" rtl="0" eaLnBrk="1" fontAlgn="auto" latinLnBrk="0" hangingPunct="1">
                        <a:lnSpc>
                          <a:spcPct val="100000"/>
                        </a:lnSpc>
                        <a:spcBef>
                          <a:spcPts val="0"/>
                        </a:spcBef>
                        <a:spcAft>
                          <a:spcPts val="0"/>
                        </a:spcAft>
                        <a:buClrTx/>
                        <a:buSzTx/>
                        <a:buFont typeface="Arial"/>
                        <a:buChar char="•"/>
                        <a:tabLst/>
                        <a:defRPr/>
                      </a:pPr>
                      <a:r>
                        <a:rPr lang="en-US" sz="3600" kern="1200" dirty="0" smtClean="0">
                          <a:latin typeface="Times New Roman"/>
                          <a:cs typeface="Times New Roman"/>
                        </a:rPr>
                        <a:t> </a:t>
                      </a:r>
                      <a:r>
                        <a:rPr lang="en-US" sz="3600" b="1" kern="1200" dirty="0" smtClean="0">
                          <a:latin typeface="Times New Roman"/>
                          <a:cs typeface="Times New Roman"/>
                        </a:rPr>
                        <a:t>Criterion Validity: </a:t>
                      </a:r>
                      <a:r>
                        <a:rPr lang="en-US" sz="3600" kern="1200" dirty="0" smtClean="0">
                          <a:latin typeface="Times New Roman"/>
                          <a:cs typeface="Times New Roman"/>
                        </a:rPr>
                        <a:t>The degree to which scores on a CAI predicts another criterion. Typically established through comparison to other standardized instruments or course grades.</a:t>
                      </a:r>
                    </a:p>
                    <a:p>
                      <a:pPr marL="406400" marR="0" lvl="0" indent="0" algn="l" defTabSz="2350913" rtl="0" eaLnBrk="1" fontAlgn="auto" latinLnBrk="0" hangingPunct="1">
                        <a:lnSpc>
                          <a:spcPct val="100000"/>
                        </a:lnSpc>
                        <a:spcBef>
                          <a:spcPts val="0"/>
                        </a:spcBef>
                        <a:spcAft>
                          <a:spcPts val="0"/>
                        </a:spcAft>
                        <a:buClrTx/>
                        <a:buSzTx/>
                        <a:buFont typeface="Arial"/>
                        <a:buChar char="•"/>
                        <a:tabLst/>
                        <a:defRPr/>
                      </a:pPr>
                      <a:r>
                        <a:rPr lang="en-US" sz="3600" kern="1200" dirty="0" smtClean="0">
                          <a:latin typeface="Times New Roman"/>
                          <a:cs typeface="Times New Roman"/>
                        </a:rPr>
                        <a:t> </a:t>
                      </a:r>
                      <a:r>
                        <a:rPr lang="en-US" sz="3600" b="1" kern="1200" dirty="0" smtClean="0">
                          <a:latin typeface="Times New Roman"/>
                          <a:cs typeface="Times New Roman"/>
                        </a:rPr>
                        <a:t>Construct Validity: </a:t>
                      </a:r>
                      <a:r>
                        <a:rPr lang="en-US" sz="3600" kern="1200" dirty="0" smtClean="0">
                          <a:latin typeface="Times New Roman"/>
                          <a:cs typeface="Times New Roman"/>
                        </a:rPr>
                        <a:t>The degree to which scores can be utilized to draw an inference on the content domain.  Typically established through open-ended student interviews.</a:t>
                      </a:r>
                    </a:p>
                    <a:p>
                      <a:pPr marL="406400" marR="0" lvl="0" indent="0" algn="l" defTabSz="2350913" rtl="0" eaLnBrk="1" fontAlgn="auto" latinLnBrk="0" hangingPunct="1">
                        <a:lnSpc>
                          <a:spcPct val="100000"/>
                        </a:lnSpc>
                        <a:spcBef>
                          <a:spcPts val="0"/>
                        </a:spcBef>
                        <a:spcAft>
                          <a:spcPts val="0"/>
                        </a:spcAft>
                        <a:buClrTx/>
                        <a:buSzTx/>
                        <a:buFont typeface="Arial"/>
                        <a:buChar char="•"/>
                        <a:tabLst/>
                        <a:defRPr/>
                      </a:pPr>
                      <a:r>
                        <a:rPr lang="en-US" sz="3600" kern="1200" dirty="0" smtClean="0">
                          <a:latin typeface="Times New Roman"/>
                          <a:cs typeface="Times New Roman"/>
                        </a:rPr>
                        <a:t> </a:t>
                      </a:r>
                      <a:r>
                        <a:rPr lang="en-US" sz="3600" b="1" kern="1200" dirty="0" smtClean="0">
                          <a:latin typeface="Times New Roman"/>
                          <a:cs typeface="Times New Roman"/>
                        </a:rPr>
                        <a:t>Content Validity: </a:t>
                      </a:r>
                      <a:r>
                        <a:rPr lang="en-US" sz="3600" kern="1200" dirty="0" smtClean="0">
                          <a:latin typeface="Times New Roman"/>
                          <a:cs typeface="Times New Roman"/>
                        </a:rPr>
                        <a:t>The degree to which CAI measure the content covered in the content domain.  Typically established through expert review.</a:t>
                      </a:r>
                    </a:p>
                    <a:p>
                      <a:pPr marL="406400" marR="0" lvl="0" indent="0" algn="l" defTabSz="2350913" rtl="0" eaLnBrk="1" fontAlgn="auto" latinLnBrk="0" hangingPunct="1">
                        <a:lnSpc>
                          <a:spcPct val="100000"/>
                        </a:lnSpc>
                        <a:spcBef>
                          <a:spcPts val="0"/>
                        </a:spcBef>
                        <a:spcAft>
                          <a:spcPts val="0"/>
                        </a:spcAft>
                        <a:buClrTx/>
                        <a:buSzTx/>
                        <a:buFont typeface="Arial"/>
                        <a:buNone/>
                        <a:tabLst/>
                        <a:defRPr/>
                      </a:pPr>
                      <a:endParaRPr lang="en-US" sz="3200" kern="1200" dirty="0" smtClean="0">
                        <a:latin typeface="Times New Roman"/>
                        <a:cs typeface="Times New Roman"/>
                      </a:endParaRPr>
                    </a:p>
                    <a:p>
                      <a:pPr marL="0" marR="0" lvl="0" indent="406400" algn="l" defTabSz="2350913" rtl="0" eaLnBrk="1" fontAlgn="auto" latinLnBrk="0" hangingPunct="1">
                        <a:lnSpc>
                          <a:spcPct val="100000"/>
                        </a:lnSpc>
                        <a:spcBef>
                          <a:spcPts val="0"/>
                        </a:spcBef>
                        <a:spcAft>
                          <a:spcPts val="0"/>
                        </a:spcAft>
                        <a:buClrTx/>
                        <a:buSzTx/>
                        <a:buFont typeface="Arial"/>
                        <a:buNone/>
                        <a:tabLst/>
                        <a:defRPr/>
                      </a:pPr>
                      <a:r>
                        <a:rPr lang="en-US" sz="3600" kern="1200" dirty="0" smtClean="0">
                          <a:latin typeface="Times New Roman"/>
                          <a:cs typeface="Times New Roman"/>
                        </a:rPr>
                        <a:t>Without establishing the reliability and validity of a CAI, users of the instrument cannot be confident in if they are measuring what they think they are measuring nor can they be confident that the scores will only change due to ability and not another variable.</a:t>
                      </a:r>
                      <a:endParaRPr kumimoji="0" lang="en-US" sz="3600" u="none" strike="noStrike" cap="none" normalizeH="0" baseline="0" dirty="0" smtClean="0">
                        <a:ln>
                          <a:noFill/>
                        </a:ln>
                        <a:effectLst/>
                        <a:latin typeface="Times New Roman"/>
                        <a:cs typeface="Times New Roman"/>
                      </a:endParaRPr>
                    </a:p>
                    <a:p>
                      <a:pPr marL="0" marR="0" lvl="0" indent="0" algn="ctr" defTabSz="4389438" rtl="0" eaLnBrk="1" fontAlgn="base" latinLnBrk="0" hangingPunct="1">
                        <a:lnSpc>
                          <a:spcPct val="100000"/>
                        </a:lnSpc>
                        <a:spcBef>
                          <a:spcPct val="20000"/>
                        </a:spcBef>
                        <a:spcAft>
                          <a:spcPct val="0"/>
                        </a:spcAft>
                        <a:buClrTx/>
                        <a:buSzTx/>
                        <a:buFontTx/>
                        <a:buNone/>
                        <a:tabLst/>
                      </a:pPr>
                      <a:r>
                        <a:rPr lang="en-US" sz="4600" b="1" kern="1200" dirty="0" smtClean="0">
                          <a:latin typeface="Times New Roman"/>
                          <a:cs typeface="Times New Roman"/>
                        </a:rPr>
                        <a:t>Need to Reestablish Reliability and Validity</a:t>
                      </a:r>
                    </a:p>
                    <a:p>
                      <a:pPr marL="0" marR="0" lvl="0" indent="355600" algn="l" defTabSz="4389438" rtl="0" eaLnBrk="1" fontAlgn="base" latinLnBrk="0" hangingPunct="1">
                        <a:lnSpc>
                          <a:spcPct val="100000"/>
                        </a:lnSpc>
                        <a:spcBef>
                          <a:spcPct val="20000"/>
                        </a:spcBef>
                        <a:spcAft>
                          <a:spcPct val="0"/>
                        </a:spcAft>
                        <a:buClrTx/>
                        <a:buSzTx/>
                        <a:buFontTx/>
                        <a:buNone/>
                        <a:tabLst/>
                      </a:pPr>
                      <a:r>
                        <a:rPr lang="en-US" sz="3600" kern="1200" dirty="0" smtClean="0">
                          <a:latin typeface="Times New Roman"/>
                          <a:cs typeface="Times New Roman"/>
                        </a:rPr>
                        <a:t>Based on our development of </a:t>
                      </a:r>
                      <a:r>
                        <a:rPr lang="en-US" sz="3600" kern="1200" dirty="0" err="1" smtClean="0">
                          <a:latin typeface="Times New Roman"/>
                          <a:cs typeface="Times New Roman"/>
                        </a:rPr>
                        <a:t>CAI’s</a:t>
                      </a:r>
                      <a:r>
                        <a:rPr lang="en-US" sz="3600" kern="1200" dirty="0" smtClean="0">
                          <a:latin typeface="Times New Roman"/>
                          <a:cs typeface="Times New Roman"/>
                        </a:rPr>
                        <a:t> [5, 6] and our experience with the methodologies used to create different </a:t>
                      </a:r>
                      <a:r>
                        <a:rPr lang="en-US" sz="3600" kern="1200" dirty="0" err="1" smtClean="0">
                          <a:latin typeface="Times New Roman"/>
                          <a:cs typeface="Times New Roman"/>
                        </a:rPr>
                        <a:t>CAI’s</a:t>
                      </a:r>
                      <a:r>
                        <a:rPr lang="en-US" sz="3600" kern="1200" dirty="0" smtClean="0">
                          <a:latin typeface="Times New Roman"/>
                          <a:cs typeface="Times New Roman"/>
                        </a:rPr>
                        <a:t> [2], we have determined several instances where changes are made to the CAI that in essence create an alternative CAI, which must separately establish its reliability and validity.  These changes include, but are not limited to those shown in table 1.</a:t>
                      </a:r>
                      <a:endParaRPr lang="en-US" sz="3200" kern="1200" dirty="0" smtClean="0">
                        <a:solidFill>
                          <a:schemeClr val="tx1"/>
                        </a:solidFill>
                        <a:latin typeface="Times New Roman"/>
                        <a:ea typeface="+mn-ea"/>
                        <a:cs typeface="Times New Roman"/>
                      </a:endParaRPr>
                    </a:p>
                    <a:p>
                      <a:pPr marL="0" marR="0" lvl="0" indent="0" algn="l" defTabSz="4389438" rtl="0" eaLnBrk="1" fontAlgn="base" latinLnBrk="0" hangingPunct="1">
                        <a:lnSpc>
                          <a:spcPct val="100000"/>
                        </a:lnSpc>
                        <a:spcBef>
                          <a:spcPct val="20000"/>
                        </a:spcBef>
                        <a:spcAft>
                          <a:spcPct val="0"/>
                        </a:spcAft>
                        <a:buClrTx/>
                        <a:buSzTx/>
                        <a:buFontTx/>
                        <a:buNone/>
                        <a:tabLst/>
                        <a:defRPr/>
                      </a:pPr>
                      <a:r>
                        <a:rPr lang="en-US" sz="3200" b="1" kern="1200" dirty="0" smtClean="0">
                          <a:latin typeface="Times New Roman"/>
                          <a:cs typeface="Times New Roman"/>
                        </a:rPr>
                        <a:t>Table 1. Changes</a:t>
                      </a:r>
                      <a:r>
                        <a:rPr lang="en-US" sz="3200" b="1" kern="1200" baseline="0" dirty="0" smtClean="0">
                          <a:latin typeface="Times New Roman"/>
                          <a:cs typeface="Times New Roman"/>
                        </a:rPr>
                        <a:t> to an ACI that require reestablishment of the reliability and validity.</a:t>
                      </a:r>
                    </a:p>
                    <a:p>
                      <a:pPr marL="0" marR="0" lvl="0" indent="0" algn="l" defTabSz="4389438" rtl="0" eaLnBrk="1" fontAlgn="base" latinLnBrk="0" hangingPunct="1">
                        <a:lnSpc>
                          <a:spcPct val="100000"/>
                        </a:lnSpc>
                        <a:spcBef>
                          <a:spcPct val="20000"/>
                        </a:spcBef>
                        <a:spcAft>
                          <a:spcPct val="0"/>
                        </a:spcAft>
                        <a:buClrTx/>
                        <a:buSzTx/>
                        <a:buFontTx/>
                        <a:buNone/>
                        <a:tabLst/>
                        <a:defRPr/>
                      </a:pPr>
                      <a:r>
                        <a:rPr kumimoji="0" lang="en-US" sz="3200" b="1" u="none" strike="noStrike" cap="none" normalizeH="0" baseline="0" dirty="0" smtClean="0">
                          <a:ln>
                            <a:noFill/>
                          </a:ln>
                          <a:effectLst/>
                          <a:latin typeface="Times New Roman"/>
                          <a:cs typeface="Times New Roman"/>
                        </a:rPr>
                        <a:t>Changes in Population Age</a:t>
                      </a:r>
                    </a:p>
                    <a:p>
                      <a:pPr marL="0" marR="0" lvl="0" indent="0" algn="l" defTabSz="4389438" rtl="0" eaLnBrk="1" fontAlgn="base" latinLnBrk="0" hangingPunct="1">
                        <a:lnSpc>
                          <a:spcPct val="100000"/>
                        </a:lnSpc>
                        <a:spcBef>
                          <a:spcPct val="20000"/>
                        </a:spcBef>
                        <a:spcAft>
                          <a:spcPct val="0"/>
                        </a:spcAft>
                        <a:buClrTx/>
                        <a:buSzTx/>
                        <a:buFontTx/>
                        <a:buNone/>
                        <a:tabLst/>
                        <a:defRPr/>
                      </a:pPr>
                      <a:r>
                        <a:rPr lang="en-US" sz="3200" kern="1200" dirty="0" smtClean="0">
                          <a:solidFill>
                            <a:schemeClr val="tx1"/>
                          </a:solidFill>
                          <a:latin typeface="Times New Roman"/>
                          <a:ea typeface="+mn-ea"/>
                          <a:cs typeface="Times New Roman"/>
                        </a:rPr>
                        <a:t>Previous research has shown that for some concepts, students’ conceptual understanding and difficulties tends to mature as they increase in age. [7] This can cause differences in the responses selected either correct or incorrect.</a:t>
                      </a:r>
                      <a:r>
                        <a:rPr lang="en-US" sz="3200" dirty="0" smtClean="0">
                          <a:latin typeface="Times New Roman"/>
                          <a:cs typeface="Times New Roman"/>
                        </a:rPr>
                        <a:t> </a:t>
                      </a:r>
                    </a:p>
                    <a:p>
                      <a:pPr marL="0" marR="0" lvl="0" indent="0" algn="l" defTabSz="4389438" rtl="0" eaLnBrk="1" fontAlgn="base" latinLnBrk="0" hangingPunct="1">
                        <a:lnSpc>
                          <a:spcPct val="100000"/>
                        </a:lnSpc>
                        <a:spcBef>
                          <a:spcPct val="20000"/>
                        </a:spcBef>
                        <a:spcAft>
                          <a:spcPct val="0"/>
                        </a:spcAft>
                        <a:buClrTx/>
                        <a:buSzTx/>
                        <a:buFontTx/>
                        <a:buNone/>
                        <a:tabLst/>
                        <a:defRPr/>
                      </a:pPr>
                      <a:r>
                        <a:rPr kumimoji="0" lang="en-US" sz="3200" b="1" u="none" strike="noStrike" cap="none" normalizeH="0" baseline="0" dirty="0" smtClean="0">
                          <a:ln>
                            <a:noFill/>
                          </a:ln>
                          <a:effectLst/>
                          <a:latin typeface="Times New Roman"/>
                          <a:cs typeface="Times New Roman"/>
                        </a:rPr>
                        <a:t>Changes in Course Population</a:t>
                      </a:r>
                    </a:p>
                    <a:p>
                      <a:pPr marL="0" marR="0" lvl="0" indent="0" algn="l" defTabSz="4389438" rtl="0" eaLnBrk="1" fontAlgn="base" latinLnBrk="0" hangingPunct="1">
                        <a:lnSpc>
                          <a:spcPct val="100000"/>
                        </a:lnSpc>
                        <a:spcBef>
                          <a:spcPct val="20000"/>
                        </a:spcBef>
                        <a:spcAft>
                          <a:spcPct val="0"/>
                        </a:spcAft>
                        <a:buClrTx/>
                        <a:buSzTx/>
                        <a:buFontTx/>
                        <a:buNone/>
                        <a:tabLst/>
                        <a:defRPr/>
                      </a:pPr>
                      <a:r>
                        <a:rPr lang="en-US" sz="3200" kern="1200" dirty="0" smtClean="0">
                          <a:solidFill>
                            <a:schemeClr val="tx1"/>
                          </a:solidFill>
                          <a:latin typeface="Times New Roman"/>
                          <a:ea typeface="+mn-ea"/>
                          <a:cs typeface="Times New Roman"/>
                        </a:rPr>
                        <a:t>In our previous experience, we observed that different courses might attract different majors and or populations even though they may seem similar on the outset [8].  While the Hake factor can take care of differences in pre-tests [1], it will not account for differences in distribution of scores.</a:t>
                      </a:r>
                      <a:r>
                        <a:rPr lang="en-US" sz="3200" dirty="0" smtClean="0">
                          <a:latin typeface="Times New Roman"/>
                          <a:cs typeface="Times New Roman"/>
                        </a:rPr>
                        <a:t> </a:t>
                      </a:r>
                      <a:endParaRPr kumimoji="0" lang="en-US" sz="3200" b="1" u="none" strike="noStrike" cap="none" normalizeH="0" baseline="0" dirty="0" smtClean="0">
                        <a:ln>
                          <a:noFill/>
                        </a:ln>
                        <a:effectLst/>
                        <a:latin typeface="Times New Roman"/>
                        <a:cs typeface="Times New Roman"/>
                      </a:endParaRPr>
                    </a:p>
                    <a:p>
                      <a:pPr marL="0" marR="0" lvl="0" indent="0" algn="l" defTabSz="4389438" rtl="0" eaLnBrk="1" fontAlgn="base" latinLnBrk="0" hangingPunct="1">
                        <a:lnSpc>
                          <a:spcPct val="100000"/>
                        </a:lnSpc>
                        <a:spcBef>
                          <a:spcPct val="20000"/>
                        </a:spcBef>
                        <a:spcAft>
                          <a:spcPct val="0"/>
                        </a:spcAft>
                        <a:buClrTx/>
                        <a:buSzTx/>
                        <a:buFontTx/>
                        <a:buNone/>
                        <a:tabLst/>
                        <a:defRPr/>
                      </a:pPr>
                      <a:endParaRPr lang="en-US" sz="3200" dirty="0" smtClean="0">
                        <a:latin typeface="Times New Roman"/>
                        <a:cs typeface="Times New Roman"/>
                      </a:endParaRPr>
                    </a:p>
                  </a:txBody>
                  <a:tcPr marL="89263" marR="89263" marT="40005" marB="40005" horzOverflow="overflow"/>
                </a:tc>
                <a:tc>
                  <a:txBody>
                    <a:bodyPr/>
                    <a:lstStyle/>
                    <a:p>
                      <a:pPr marL="0" marR="0" lvl="0" indent="0" algn="l" defTabSz="4389438" rtl="0" eaLnBrk="1" fontAlgn="base" latinLnBrk="0" hangingPunct="1">
                        <a:lnSpc>
                          <a:spcPct val="100000"/>
                        </a:lnSpc>
                        <a:spcBef>
                          <a:spcPct val="20000"/>
                        </a:spcBef>
                        <a:spcAft>
                          <a:spcPct val="0"/>
                        </a:spcAft>
                        <a:buClrTx/>
                        <a:buSzTx/>
                        <a:buFontTx/>
                        <a:buNone/>
                        <a:tabLst/>
                        <a:defRPr/>
                      </a:pPr>
                      <a:r>
                        <a:rPr lang="en-US" sz="3200" b="1" kern="1200" dirty="0" smtClean="0">
                          <a:latin typeface="Times New Roman"/>
                          <a:cs typeface="Times New Roman"/>
                        </a:rPr>
                        <a:t>Table 1. Changes</a:t>
                      </a:r>
                      <a:r>
                        <a:rPr lang="en-US" sz="3200" b="1" kern="1200" baseline="0" dirty="0" smtClean="0">
                          <a:latin typeface="Times New Roman"/>
                          <a:cs typeface="Times New Roman"/>
                        </a:rPr>
                        <a:t> to an ACI that require reestablishment of the reliability and validity. (cont’d)</a:t>
                      </a:r>
                      <a:endParaRPr kumimoji="0" lang="en-US" sz="3200" b="1" u="none" strike="noStrike" cap="none" normalizeH="0" baseline="0" dirty="0" smtClean="0">
                        <a:ln>
                          <a:noFill/>
                        </a:ln>
                        <a:effectLst/>
                        <a:latin typeface="Times New Roman"/>
                        <a:cs typeface="Times New Roman"/>
                      </a:endParaRPr>
                    </a:p>
                    <a:p>
                      <a:pPr marL="0" marR="0" lvl="0" indent="0" algn="l" defTabSz="4389438" rtl="0" eaLnBrk="1" fontAlgn="base" latinLnBrk="0" hangingPunct="1">
                        <a:lnSpc>
                          <a:spcPct val="100000"/>
                        </a:lnSpc>
                        <a:spcBef>
                          <a:spcPct val="20000"/>
                        </a:spcBef>
                        <a:spcAft>
                          <a:spcPct val="0"/>
                        </a:spcAft>
                        <a:buClrTx/>
                        <a:buSzTx/>
                        <a:buFontTx/>
                        <a:buNone/>
                        <a:tabLst/>
                        <a:defRPr/>
                      </a:pPr>
                      <a:r>
                        <a:rPr kumimoji="0" lang="en-US" sz="3200" b="1" u="none" strike="noStrike" cap="none" normalizeH="0" baseline="0" dirty="0" smtClean="0">
                          <a:ln>
                            <a:noFill/>
                          </a:ln>
                          <a:effectLst/>
                          <a:latin typeface="Times New Roman"/>
                          <a:cs typeface="Times New Roman"/>
                        </a:rPr>
                        <a:t>Change in Population’s Language</a:t>
                      </a:r>
                    </a:p>
                    <a:p>
                      <a:pPr marL="0" marR="0" lvl="0" indent="0" algn="l" defTabSz="4389438" rtl="0" eaLnBrk="1" fontAlgn="base" latinLnBrk="0" hangingPunct="1">
                        <a:lnSpc>
                          <a:spcPct val="100000"/>
                        </a:lnSpc>
                        <a:spcBef>
                          <a:spcPct val="20000"/>
                        </a:spcBef>
                        <a:spcAft>
                          <a:spcPct val="0"/>
                        </a:spcAft>
                        <a:buClrTx/>
                        <a:buSzTx/>
                        <a:buFontTx/>
                        <a:buNone/>
                        <a:tabLst/>
                        <a:defRPr/>
                      </a:pPr>
                      <a:r>
                        <a:rPr lang="en-US" sz="3200" kern="1200" dirty="0" smtClean="0">
                          <a:solidFill>
                            <a:schemeClr val="tx1"/>
                          </a:solidFill>
                          <a:latin typeface="Times New Roman"/>
                          <a:ea typeface="+mn-ea"/>
                          <a:cs typeface="Times New Roman"/>
                        </a:rPr>
                        <a:t>When the language of a CAI is changed the reliability and validity must be reestablished.  This goes beyond just confirming that the items in the new language say what the original items.  The prevalence of difficulties and interpretations may change for this population.</a:t>
                      </a:r>
                      <a:r>
                        <a:rPr lang="en-US" sz="3200" dirty="0" smtClean="0">
                          <a:latin typeface="Times New Roman"/>
                          <a:cs typeface="Times New Roman"/>
                        </a:rPr>
                        <a:t> </a:t>
                      </a:r>
                      <a:endParaRPr kumimoji="0" lang="en-US" sz="3200" b="1" u="none" strike="noStrike" cap="none" normalizeH="0" baseline="0" dirty="0" smtClean="0">
                        <a:ln>
                          <a:noFill/>
                        </a:ln>
                        <a:effectLst/>
                        <a:latin typeface="Times New Roman"/>
                        <a:cs typeface="Times New Roman"/>
                      </a:endParaRPr>
                    </a:p>
                    <a:p>
                      <a:pPr marL="0" marR="0" lvl="0" indent="0" algn="l" defTabSz="4389438" rtl="0" eaLnBrk="1" fontAlgn="base" latinLnBrk="0" hangingPunct="1">
                        <a:lnSpc>
                          <a:spcPct val="100000"/>
                        </a:lnSpc>
                        <a:spcBef>
                          <a:spcPct val="20000"/>
                        </a:spcBef>
                        <a:spcAft>
                          <a:spcPct val="0"/>
                        </a:spcAft>
                        <a:buClrTx/>
                        <a:buSzTx/>
                        <a:buFontTx/>
                        <a:buNone/>
                        <a:tabLst/>
                        <a:defRPr/>
                      </a:pPr>
                      <a:r>
                        <a:rPr kumimoji="0" lang="en-US" sz="3200" b="1" u="none" strike="noStrike" cap="none" normalizeH="0" baseline="0" dirty="0" smtClean="0">
                          <a:ln>
                            <a:noFill/>
                          </a:ln>
                          <a:effectLst/>
                          <a:latin typeface="Times New Roman"/>
                          <a:cs typeface="Times New Roman"/>
                        </a:rPr>
                        <a:t>Differences in the Delivery Method</a:t>
                      </a:r>
                    </a:p>
                    <a:p>
                      <a:pPr marL="0" marR="0" lvl="0" indent="0" algn="l" defTabSz="4389438" rtl="0" eaLnBrk="1" fontAlgn="base" latinLnBrk="0" hangingPunct="1">
                        <a:lnSpc>
                          <a:spcPct val="100000"/>
                        </a:lnSpc>
                        <a:spcBef>
                          <a:spcPct val="20000"/>
                        </a:spcBef>
                        <a:spcAft>
                          <a:spcPct val="0"/>
                        </a:spcAft>
                        <a:buClrTx/>
                        <a:buSzTx/>
                        <a:buFontTx/>
                        <a:buNone/>
                        <a:tabLst/>
                        <a:defRPr/>
                      </a:pPr>
                      <a:r>
                        <a:rPr lang="en-US" sz="3200" kern="1200" dirty="0" smtClean="0">
                          <a:solidFill>
                            <a:schemeClr val="tx1"/>
                          </a:solidFill>
                          <a:latin typeface="Times New Roman"/>
                          <a:ea typeface="+mn-ea"/>
                          <a:cs typeface="Times New Roman"/>
                        </a:rPr>
                        <a:t>With the advent of modern technologies, many CAI users wish to use the internet to administer the CAI.  Differences in how the test is perceived – in questions on a page, where responses are located, time for each question, etc can greatly affect the performance on the CAI.</a:t>
                      </a:r>
                      <a:r>
                        <a:rPr lang="en-US" sz="3200" dirty="0" smtClean="0">
                          <a:latin typeface="Times New Roman"/>
                          <a:cs typeface="Times New Roman"/>
                        </a:rPr>
                        <a:t> </a:t>
                      </a:r>
                      <a:endParaRPr kumimoji="0" lang="en-US" sz="3200" b="1" u="none" strike="noStrike" cap="none" normalizeH="0" baseline="0" dirty="0" smtClean="0">
                        <a:ln>
                          <a:noFill/>
                        </a:ln>
                        <a:effectLst/>
                        <a:latin typeface="Times New Roman"/>
                        <a:cs typeface="Times New Roman"/>
                      </a:endParaRPr>
                    </a:p>
                    <a:p>
                      <a:pPr marL="0" marR="0" lvl="0" indent="0" algn="l" defTabSz="4389438" rtl="0" eaLnBrk="1" fontAlgn="base" latinLnBrk="0" hangingPunct="1">
                        <a:lnSpc>
                          <a:spcPct val="100000"/>
                        </a:lnSpc>
                        <a:spcBef>
                          <a:spcPct val="20000"/>
                        </a:spcBef>
                        <a:spcAft>
                          <a:spcPct val="0"/>
                        </a:spcAft>
                        <a:buClrTx/>
                        <a:buSzTx/>
                        <a:buFontTx/>
                        <a:buNone/>
                        <a:tabLst/>
                        <a:defRPr/>
                      </a:pPr>
                      <a:r>
                        <a:rPr kumimoji="0" lang="en-US" sz="3200" b="1" u="none" strike="noStrike" cap="none" normalizeH="0" baseline="0" dirty="0" smtClean="0">
                          <a:ln>
                            <a:noFill/>
                          </a:ln>
                          <a:effectLst/>
                          <a:latin typeface="Times New Roman"/>
                          <a:cs typeface="Times New Roman"/>
                        </a:rPr>
                        <a:t>Differences in Delivery Location</a:t>
                      </a:r>
                    </a:p>
                    <a:p>
                      <a:pPr marL="0" marR="0" lvl="0" indent="0" algn="l" defTabSz="4389438" rtl="0" eaLnBrk="1" fontAlgn="base" latinLnBrk="0" hangingPunct="1">
                        <a:lnSpc>
                          <a:spcPct val="100000"/>
                        </a:lnSpc>
                        <a:spcBef>
                          <a:spcPct val="20000"/>
                        </a:spcBef>
                        <a:spcAft>
                          <a:spcPct val="0"/>
                        </a:spcAft>
                        <a:buClrTx/>
                        <a:buSzTx/>
                        <a:buFontTx/>
                        <a:buNone/>
                        <a:tabLst/>
                        <a:defRPr/>
                      </a:pPr>
                      <a:r>
                        <a:rPr lang="en-US" sz="3200" kern="1200" dirty="0" smtClean="0">
                          <a:solidFill>
                            <a:schemeClr val="tx1"/>
                          </a:solidFill>
                          <a:latin typeface="Times New Roman"/>
                          <a:ea typeface="+mn-ea"/>
                          <a:cs typeface="Times New Roman"/>
                        </a:rPr>
                        <a:t>If the CAI is no longer administered in the manner for which it is established, difficulties may be encountered.  For example if a test is designed to be given in a proctored location, if the test is given as a take home instrument, the results are subject.  Students can either use the internet or other resources to determine the “correct” answer without giving what they really think.</a:t>
                      </a:r>
                      <a:r>
                        <a:rPr lang="en-US" sz="3200" dirty="0" smtClean="0">
                          <a:latin typeface="Times New Roman"/>
                          <a:cs typeface="Times New Roman"/>
                        </a:rPr>
                        <a:t> </a:t>
                      </a:r>
                      <a:endParaRPr kumimoji="0" lang="en-US" sz="3200" b="1" u="none" strike="noStrike" cap="none" normalizeH="0" baseline="0" dirty="0" smtClean="0">
                        <a:ln>
                          <a:noFill/>
                        </a:ln>
                        <a:effectLst/>
                        <a:latin typeface="Times New Roman"/>
                        <a:cs typeface="Times New Roman"/>
                      </a:endParaRPr>
                    </a:p>
                    <a:p>
                      <a:pPr marL="0" marR="0" lvl="0" indent="0" algn="l" defTabSz="4389438" rtl="0" eaLnBrk="1" fontAlgn="base" latinLnBrk="0" hangingPunct="1">
                        <a:lnSpc>
                          <a:spcPct val="100000"/>
                        </a:lnSpc>
                        <a:spcBef>
                          <a:spcPct val="20000"/>
                        </a:spcBef>
                        <a:spcAft>
                          <a:spcPct val="0"/>
                        </a:spcAft>
                        <a:buClrTx/>
                        <a:buSzTx/>
                        <a:buFontTx/>
                        <a:buNone/>
                        <a:tabLst/>
                        <a:defRPr/>
                      </a:pPr>
                      <a:r>
                        <a:rPr kumimoji="0" lang="en-US" sz="3200" b="1" u="none" strike="noStrike" cap="none" normalizeH="0" baseline="0" dirty="0" smtClean="0">
                          <a:ln>
                            <a:noFill/>
                          </a:ln>
                          <a:effectLst/>
                          <a:latin typeface="Times New Roman"/>
                          <a:cs typeface="Times New Roman"/>
                        </a:rPr>
                        <a:t>Different Ordering of  Questions</a:t>
                      </a:r>
                    </a:p>
                    <a:p>
                      <a:pPr marL="0" marR="0" lvl="0" indent="0" algn="l" defTabSz="4389438" rtl="0" eaLnBrk="1" fontAlgn="base" latinLnBrk="0" hangingPunct="1">
                        <a:lnSpc>
                          <a:spcPct val="100000"/>
                        </a:lnSpc>
                        <a:spcBef>
                          <a:spcPct val="20000"/>
                        </a:spcBef>
                        <a:spcAft>
                          <a:spcPct val="0"/>
                        </a:spcAft>
                        <a:buClrTx/>
                        <a:buSzTx/>
                        <a:buFontTx/>
                        <a:buNone/>
                        <a:tabLst/>
                        <a:defRPr/>
                      </a:pPr>
                      <a:r>
                        <a:rPr lang="en-US" sz="3200" kern="1200" dirty="0" smtClean="0">
                          <a:solidFill>
                            <a:schemeClr val="tx1"/>
                          </a:solidFill>
                          <a:latin typeface="Times New Roman"/>
                          <a:ea typeface="+mn-ea"/>
                          <a:cs typeface="Times New Roman"/>
                        </a:rPr>
                        <a:t>Research has shown that different questions can trigger different mental models and that the order affects the results obtained.</a:t>
                      </a:r>
                      <a:r>
                        <a:rPr lang="en-US" sz="3200" dirty="0" smtClean="0">
                          <a:latin typeface="Times New Roman"/>
                          <a:cs typeface="Times New Roman"/>
                        </a:rPr>
                        <a:t> </a:t>
                      </a:r>
                      <a:endParaRPr kumimoji="0" lang="en-US" sz="3200" b="1" u="none" strike="noStrike" cap="none" normalizeH="0" baseline="0" dirty="0" smtClean="0">
                        <a:ln>
                          <a:noFill/>
                        </a:ln>
                        <a:effectLst/>
                        <a:latin typeface="Times New Roman"/>
                        <a:cs typeface="Times New Roman"/>
                      </a:endParaRPr>
                    </a:p>
                    <a:p>
                      <a:pPr marL="0" marR="0" lvl="0" indent="0" algn="l" defTabSz="4389438" rtl="0" eaLnBrk="1" fontAlgn="base" latinLnBrk="0" hangingPunct="1">
                        <a:lnSpc>
                          <a:spcPct val="100000"/>
                        </a:lnSpc>
                        <a:spcBef>
                          <a:spcPct val="20000"/>
                        </a:spcBef>
                        <a:spcAft>
                          <a:spcPct val="0"/>
                        </a:spcAft>
                        <a:buClrTx/>
                        <a:buSzTx/>
                        <a:buFontTx/>
                        <a:buNone/>
                        <a:tabLst/>
                        <a:defRPr/>
                      </a:pPr>
                      <a:r>
                        <a:rPr kumimoji="0" lang="en-US" sz="3200" b="1" u="none" strike="noStrike" cap="none" normalizeH="0" baseline="0" dirty="0" smtClean="0">
                          <a:ln>
                            <a:noFill/>
                          </a:ln>
                          <a:effectLst/>
                          <a:latin typeface="Times New Roman"/>
                          <a:cs typeface="Times New Roman"/>
                        </a:rPr>
                        <a:t>Different Wording of Questions</a:t>
                      </a:r>
                    </a:p>
                    <a:p>
                      <a:pPr marL="0" marR="0" lvl="0" indent="0" algn="l" defTabSz="4389438" rtl="0" eaLnBrk="1" fontAlgn="base" latinLnBrk="0" hangingPunct="1">
                        <a:lnSpc>
                          <a:spcPct val="100000"/>
                        </a:lnSpc>
                        <a:spcBef>
                          <a:spcPct val="20000"/>
                        </a:spcBef>
                        <a:spcAft>
                          <a:spcPct val="0"/>
                        </a:spcAft>
                        <a:buClrTx/>
                        <a:buSzTx/>
                        <a:buFontTx/>
                        <a:buNone/>
                        <a:tabLst/>
                        <a:defRPr/>
                      </a:pPr>
                      <a:r>
                        <a:rPr lang="en-US" sz="3200" kern="1200" dirty="0" smtClean="0">
                          <a:solidFill>
                            <a:schemeClr val="tx1"/>
                          </a:solidFill>
                          <a:latin typeface="Times New Roman"/>
                          <a:ea typeface="+mn-ea"/>
                          <a:cs typeface="Times New Roman"/>
                        </a:rPr>
                        <a:t>Changing of the language of a question on a CAI, requires the reestablishment of the reliability and validity.  It is no longer the same instrument and you should not assume it is.</a:t>
                      </a:r>
                      <a:r>
                        <a:rPr lang="en-US" sz="3200" dirty="0" smtClean="0">
                          <a:latin typeface="Times New Roman"/>
                          <a:cs typeface="Times New Roman"/>
                        </a:rPr>
                        <a:t> </a:t>
                      </a:r>
                      <a:endParaRPr kumimoji="0" lang="en-US" sz="3200" u="none" strike="noStrike" cap="none" normalizeH="0" baseline="0" dirty="0" smtClean="0">
                        <a:ln>
                          <a:noFill/>
                        </a:ln>
                        <a:effectLst/>
                        <a:latin typeface="Times New Roman"/>
                        <a:cs typeface="Times New Roman"/>
                      </a:endParaRPr>
                    </a:p>
                    <a:p>
                      <a:pPr marL="0" marR="0" lvl="0" indent="0" algn="ctr" defTabSz="4389438" rtl="0" eaLnBrk="1" fontAlgn="base" latinLnBrk="0" hangingPunct="1">
                        <a:lnSpc>
                          <a:spcPct val="100000"/>
                        </a:lnSpc>
                        <a:spcBef>
                          <a:spcPct val="20000"/>
                        </a:spcBef>
                        <a:spcAft>
                          <a:spcPct val="0"/>
                        </a:spcAft>
                        <a:buClrTx/>
                        <a:buSzTx/>
                        <a:buFontTx/>
                        <a:buNone/>
                        <a:tabLst/>
                      </a:pPr>
                      <a:r>
                        <a:rPr kumimoji="0" lang="en-US" sz="4600" b="1" u="none" strike="noStrike" cap="none" normalizeH="0" baseline="0" dirty="0" smtClean="0">
                          <a:ln>
                            <a:noFill/>
                          </a:ln>
                          <a:effectLst/>
                          <a:latin typeface="Times New Roman"/>
                          <a:cs typeface="Times New Roman"/>
                        </a:rPr>
                        <a:t>References</a:t>
                      </a:r>
                    </a:p>
                    <a:p>
                      <a:r>
                        <a:rPr lang="en-US" sz="3200" kern="1200" dirty="0" smtClean="0">
                          <a:latin typeface="Times New Roman"/>
                          <a:cs typeface="Times New Roman"/>
                        </a:rPr>
                        <a:t>[1] D. </a:t>
                      </a:r>
                      <a:r>
                        <a:rPr lang="en-US" sz="3200" kern="1200" dirty="0" err="1" smtClean="0">
                          <a:latin typeface="Times New Roman"/>
                          <a:cs typeface="Times New Roman"/>
                        </a:rPr>
                        <a:t>Hestenes</a:t>
                      </a:r>
                      <a:r>
                        <a:rPr lang="en-US" sz="3200" kern="1200" dirty="0" smtClean="0">
                          <a:latin typeface="Times New Roman"/>
                          <a:cs typeface="Times New Roman"/>
                        </a:rPr>
                        <a:t>, M. Wells and G. </a:t>
                      </a:r>
                      <a:r>
                        <a:rPr lang="en-US" sz="3200" kern="1200" dirty="0" err="1" smtClean="0">
                          <a:latin typeface="Times New Roman"/>
                          <a:cs typeface="Times New Roman"/>
                        </a:rPr>
                        <a:t>Swackhamer</a:t>
                      </a:r>
                      <a:r>
                        <a:rPr lang="en-US" sz="3200" kern="1200" dirty="0" smtClean="0">
                          <a:latin typeface="Times New Roman"/>
                          <a:cs typeface="Times New Roman"/>
                        </a:rPr>
                        <a:t>, Phys. Teach 30, 141-158 (1992).</a:t>
                      </a:r>
                      <a:r>
                        <a:rPr lang="en-US" sz="3200" dirty="0" smtClean="0">
                          <a:latin typeface="Times New Roman"/>
                          <a:cs typeface="Times New Roman"/>
                        </a:rPr>
                        <a:t> </a:t>
                      </a:r>
                      <a:endParaRPr lang="en-US" sz="3200" kern="1200" dirty="0" smtClean="0">
                        <a:latin typeface="Times New Roman"/>
                        <a:cs typeface="Times New Roman"/>
                      </a:endParaRPr>
                    </a:p>
                    <a:p>
                      <a:r>
                        <a:rPr lang="en-US" sz="3200" kern="1200" dirty="0" smtClean="0">
                          <a:latin typeface="Times New Roman"/>
                          <a:cs typeface="Times New Roman"/>
                        </a:rPr>
                        <a:t>[2] R. Lindell, E. Peak, and T. Foster, Are they all created equal? A comparison of different concept inventory development methodologies, 2006 PERC conf. proc., (2006).</a:t>
                      </a:r>
                    </a:p>
                    <a:p>
                      <a:r>
                        <a:rPr lang="en-US" sz="3200" kern="1200" dirty="0" smtClean="0">
                          <a:latin typeface="Times New Roman"/>
                          <a:cs typeface="Times New Roman"/>
                        </a:rPr>
                        <a:t>[3] L. Crocker and J. </a:t>
                      </a:r>
                      <a:r>
                        <a:rPr lang="en-US" sz="3200" kern="1200" dirty="0" err="1" smtClean="0">
                          <a:latin typeface="Times New Roman"/>
                          <a:cs typeface="Times New Roman"/>
                        </a:rPr>
                        <a:t>Algina</a:t>
                      </a:r>
                      <a:r>
                        <a:rPr lang="en-US" sz="3200" kern="1200" dirty="0" smtClean="0">
                          <a:latin typeface="Times New Roman"/>
                          <a:cs typeface="Times New Roman"/>
                        </a:rPr>
                        <a:t>, Introduction to classical and modern test theory, Reinhart and Winston, Inc, New York: Holt (1986).</a:t>
                      </a:r>
                    </a:p>
                    <a:p>
                      <a:r>
                        <a:rPr lang="en-US" sz="3200" kern="1200" dirty="0" smtClean="0">
                          <a:latin typeface="Times New Roman"/>
                          <a:cs typeface="Times New Roman"/>
                        </a:rPr>
                        <a:t>[4] AERA (American education research association), APA (American psychological association) and NCME (National council on measurement and education), Standards for educational and psychological testing.  Washington DC.</a:t>
                      </a:r>
                    </a:p>
                    <a:p>
                      <a:r>
                        <a:rPr lang="en-US" sz="3200" kern="1200" dirty="0" smtClean="0">
                          <a:latin typeface="Times New Roman"/>
                          <a:cs typeface="Times New Roman"/>
                        </a:rPr>
                        <a:t>[5] R. Lindell and J. Olsen, Proc. 2002 PERC, New York: PERC Publishing, NY, (2002).</a:t>
                      </a:r>
                      <a:r>
                        <a:rPr lang="en-US" sz="3200" dirty="0" smtClean="0">
                          <a:latin typeface="Times New Roman"/>
                          <a:cs typeface="Times New Roman"/>
                        </a:rPr>
                        <a:t> </a:t>
                      </a:r>
                      <a:endParaRPr lang="en-US" sz="3200" kern="1200" dirty="0" smtClean="0">
                        <a:latin typeface="Times New Roman"/>
                        <a:cs typeface="Times New Roman"/>
                      </a:endParaRPr>
                    </a:p>
                    <a:p>
                      <a:r>
                        <a:rPr lang="en-US" sz="3200" kern="1200" dirty="0" smtClean="0">
                          <a:latin typeface="Times New Roman"/>
                          <a:cs typeface="Times New Roman"/>
                        </a:rPr>
                        <a:t>[6] L. Ding, R. </a:t>
                      </a:r>
                      <a:r>
                        <a:rPr lang="en-US" sz="3200" kern="1200" dirty="0" err="1" smtClean="0">
                          <a:latin typeface="Times New Roman"/>
                          <a:cs typeface="Times New Roman"/>
                        </a:rPr>
                        <a:t>Chabay</a:t>
                      </a:r>
                      <a:r>
                        <a:rPr lang="en-US" sz="3200" kern="1200" dirty="0" smtClean="0">
                          <a:latin typeface="Times New Roman"/>
                          <a:cs typeface="Times New Roman"/>
                        </a:rPr>
                        <a:t>, B. Sherwood, and R. </a:t>
                      </a:r>
                      <a:r>
                        <a:rPr lang="en-US" sz="3200" kern="1200" dirty="0" err="1" smtClean="0">
                          <a:latin typeface="Times New Roman"/>
                          <a:cs typeface="Times New Roman"/>
                        </a:rPr>
                        <a:t>Beichner</a:t>
                      </a:r>
                      <a:r>
                        <a:rPr lang="en-US" sz="3200" kern="1200" dirty="0" smtClean="0">
                          <a:latin typeface="Times New Roman"/>
                          <a:cs typeface="Times New Roman"/>
                        </a:rPr>
                        <a:t>, Phys. Rev. ST Phys. Educ. Res., 2 (1), 7 (2006).</a:t>
                      </a:r>
                    </a:p>
                    <a:p>
                      <a:r>
                        <a:rPr lang="en-US" sz="3200" kern="1200" dirty="0" smtClean="0">
                          <a:latin typeface="Times New Roman"/>
                          <a:cs typeface="Times New Roman"/>
                        </a:rPr>
                        <a:t>[7] R. Lindell, Enhancing college students’ understanding of lunar phases. Unpublished Dissertation. University of Nebraska-Lincoln (2001).</a:t>
                      </a:r>
                    </a:p>
                    <a:p>
                      <a:pPr marL="0" marR="0" indent="0" algn="l" defTabSz="2350913" rtl="0" eaLnBrk="1" fontAlgn="auto" latinLnBrk="0" hangingPunct="1">
                        <a:lnSpc>
                          <a:spcPct val="100000"/>
                        </a:lnSpc>
                        <a:spcBef>
                          <a:spcPts val="0"/>
                        </a:spcBef>
                        <a:spcAft>
                          <a:spcPts val="0"/>
                        </a:spcAft>
                        <a:buClrTx/>
                        <a:buSzTx/>
                        <a:buFontTx/>
                        <a:buNone/>
                        <a:tabLst/>
                        <a:defRPr/>
                      </a:pPr>
                      <a:r>
                        <a:rPr lang="en-US" sz="3200" kern="1200" dirty="0" smtClean="0">
                          <a:latin typeface="Times New Roman"/>
                          <a:cs typeface="Times New Roman"/>
                        </a:rPr>
                        <a:t>[8]In an unpublished study, courses designed for pre-service elementary education showed vastly different results on the LPCI as compared to non-technical majors.  Part of the difficulty was determined to be differences in the populations.  The elementary education majors showed a greater preference for the many of the elementary misconceptions as uncovered in previous research.  See reference [7] for references for different misconceptions among younger children that were not discovered among college students. </a:t>
                      </a:r>
                      <a:endParaRPr lang="en-US" sz="3200" kern="1200" dirty="0" smtClean="0">
                        <a:solidFill>
                          <a:schemeClr val="tx1"/>
                        </a:solidFill>
                        <a:latin typeface="Times New Roman"/>
                        <a:ea typeface="+mn-ea"/>
                        <a:cs typeface="Times New Roman"/>
                      </a:endParaRPr>
                    </a:p>
                  </a:txBody>
                  <a:tcPr marL="89263" marR="89263" marT="40005" marB="40005" horzOverflow="overflow"/>
                </a:tc>
              </a:tr>
              <a:tr h="5710993">
                <a:tc>
                  <a:txBody>
                    <a:bodyPr/>
                    <a:lstStyle/>
                    <a:p>
                      <a:pPr marL="0" marR="0" lvl="1" indent="0" algn="l" defTabSz="2350913" rtl="0" eaLnBrk="1" fontAlgn="auto" latinLnBrk="0" hangingPunct="1">
                        <a:lnSpc>
                          <a:spcPct val="100000"/>
                        </a:lnSpc>
                        <a:spcBef>
                          <a:spcPts val="0"/>
                        </a:spcBef>
                        <a:spcAft>
                          <a:spcPts val="0"/>
                        </a:spcAft>
                        <a:buClrTx/>
                        <a:buSzTx/>
                        <a:buFont typeface="Arial"/>
                        <a:buNone/>
                        <a:tabLst/>
                        <a:defRPr/>
                      </a:pPr>
                      <a:endParaRPr lang="en-US" sz="3200" kern="1200" dirty="0" smtClean="0">
                        <a:solidFill>
                          <a:schemeClr val="tx1"/>
                        </a:solidFill>
                        <a:latin typeface="Times New Roman"/>
                        <a:ea typeface="+mn-ea"/>
                        <a:cs typeface="Times New Roman"/>
                      </a:endParaRPr>
                    </a:p>
                  </a:txBody>
                  <a:tcPr marL="89263" marR="89263" marT="40005" marB="40005" horzOverflow="overflow"/>
                </a:tc>
                <a:tc>
                  <a:txBody>
                    <a:bodyPr/>
                    <a:lstStyle/>
                    <a:p>
                      <a:endParaRPr lang="en-US" sz="3200" kern="1200" dirty="0">
                        <a:solidFill>
                          <a:schemeClr val="tx1"/>
                        </a:solidFill>
                        <a:latin typeface="Times New Roman"/>
                        <a:ea typeface="+mn-ea"/>
                        <a:cs typeface="Times New Roman"/>
                      </a:endParaRPr>
                    </a:p>
                  </a:txBody>
                  <a:tcPr marL="89263" marR="89263" marT="40005" marB="40005" horzOverflow="overflow"/>
                </a:tc>
                <a:tc>
                  <a:txBody>
                    <a:bodyPr/>
                    <a:lstStyle/>
                    <a:p>
                      <a:pPr marL="0" marR="0" indent="0" algn="l" defTabSz="2350913" rtl="0" eaLnBrk="1" fontAlgn="auto" latinLnBrk="0" hangingPunct="1">
                        <a:lnSpc>
                          <a:spcPct val="100000"/>
                        </a:lnSpc>
                        <a:spcBef>
                          <a:spcPts val="0"/>
                        </a:spcBef>
                        <a:spcAft>
                          <a:spcPts val="0"/>
                        </a:spcAft>
                        <a:buClrTx/>
                        <a:buSzTx/>
                        <a:buFontTx/>
                        <a:buNone/>
                        <a:tabLst/>
                        <a:defRPr/>
                      </a:pPr>
                      <a:endParaRPr lang="en-US" sz="3200" kern="1200" dirty="0" smtClean="0">
                        <a:solidFill>
                          <a:schemeClr val="tx1"/>
                        </a:solidFill>
                        <a:latin typeface="Times New Roman"/>
                        <a:ea typeface="+mn-ea"/>
                        <a:cs typeface="Times New Roman"/>
                      </a:endParaRPr>
                    </a:p>
                  </a:txBody>
                  <a:tcPr marL="89263" marR="89263" marT="40005" marB="40005" horzOverflow="overflow"/>
                </a:tc>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567</TotalTime>
  <Words>1513</Words>
  <Application>Microsoft Macintosh PowerPoint</Application>
  <PresentationFormat>Custom</PresentationFormat>
  <Paragraphs>59</Paragraphs>
  <Slides>1</Slides>
  <Notes>0</Notes>
  <HiddenSlides>0</HiddenSlides>
  <MMClips>0</MMClips>
  <ScaleCrop>false</ScaleCrop>
  <HeadingPairs>
    <vt:vector size="4" baseType="variant">
      <vt:variant>
        <vt:lpstr>Design Template</vt:lpstr>
      </vt:variant>
      <vt:variant>
        <vt:i4>1</vt:i4>
      </vt:variant>
      <vt:variant>
        <vt:lpstr>Slide Titles</vt:lpstr>
      </vt:variant>
      <vt:variant>
        <vt:i4>1</vt:i4>
      </vt:variant>
    </vt:vector>
  </HeadingPairs>
  <TitlesOfParts>
    <vt:vector size="2" baseType="lpstr">
      <vt:lpstr>Office Theme</vt:lpstr>
      <vt:lpstr>Slide 1</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Rebecca Lindell</dc:creator>
  <cp:lastModifiedBy>Rebecca Lindell</cp:lastModifiedBy>
  <cp:revision>25</cp:revision>
  <cp:lastPrinted>2012-07-29T00:33:46Z</cp:lastPrinted>
  <dcterms:created xsi:type="dcterms:W3CDTF">2012-08-07T02:09:04Z</dcterms:created>
  <dcterms:modified xsi:type="dcterms:W3CDTF">2012-08-07T02:12:19Z</dcterms:modified>
</cp:coreProperties>
</file>