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926" r:id="rId2"/>
  </p:sldMasterIdLst>
  <p:notesMasterIdLst>
    <p:notesMasterId r:id="rId4"/>
  </p:notesMasterIdLst>
  <p:sldIdLst>
    <p:sldId id="292" r:id="rId3"/>
  </p:sldIdLst>
  <p:sldSz cx="43891200" cy="32918400"/>
  <p:notesSz cx="32462788" cy="43435588"/>
  <p:defaultTex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3F3FF"/>
    <a:srgbClr val="FFFFFF"/>
    <a:srgbClr val="E1E1FF"/>
    <a:srgbClr val="E9F3FD"/>
    <a:srgbClr val="2C556E"/>
    <a:srgbClr val="DEE1EA"/>
    <a:srgbClr val="DCDFE8"/>
    <a:srgbClr val="DADDE6"/>
    <a:srgbClr val="D5D9E3"/>
    <a:srgbClr val="D1D6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9248" autoAdjust="0"/>
    <p:restoredTop sz="99664" autoAdjust="0"/>
  </p:normalViewPr>
  <p:slideViewPr>
    <p:cSldViewPr snapToGrid="0" snapToObjects="1" showGuides="1">
      <p:cViewPr varScale="1">
        <p:scale>
          <a:sx n="15" d="100"/>
          <a:sy n="15" d="100"/>
        </p:scale>
        <p:origin x="-1710" y="-180"/>
      </p:cViewPr>
      <p:guideLst>
        <p:guide orient="horz" pos="3318"/>
        <p:guide orient="horz" pos="288"/>
        <p:guide orient="horz" pos="20160"/>
        <p:guide orient="horz"/>
        <p:guide pos="6708"/>
        <p:guide pos="20904"/>
        <p:guide pos="7082"/>
        <p:guide pos="20582"/>
        <p:guide pos="27330"/>
        <p:guide pos="32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showGuides="1">
      <p:cViewPr varScale="1">
        <p:scale>
          <a:sx n="77" d="100"/>
          <a:sy n="77" d="100"/>
        </p:scale>
        <p:origin x="-3138" y="-108"/>
      </p:cViewPr>
      <p:guideLst>
        <p:guide orient="horz" pos="13681"/>
        <p:guide pos="1022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14067208" cy="2171779"/>
          </a:xfrm>
          <a:prstGeom prst="rect">
            <a:avLst/>
          </a:prstGeom>
        </p:spPr>
        <p:txBody>
          <a:bodyPr vert="horz" lIns="433700" tIns="216850" rIns="433700" bIns="216850" rtlCol="0"/>
          <a:lstStyle>
            <a:lvl1pPr algn="l">
              <a:defRPr sz="5700"/>
            </a:lvl1pPr>
          </a:lstStyle>
          <a:p>
            <a:endParaRPr lang="en-US" dirty="0"/>
          </a:p>
        </p:txBody>
      </p:sp>
      <p:sp>
        <p:nvSpPr>
          <p:cNvPr id="3" name="Date Placeholder 2"/>
          <p:cNvSpPr>
            <a:spLocks noGrp="1"/>
          </p:cNvSpPr>
          <p:nvPr>
            <p:ph type="dt" idx="1"/>
          </p:nvPr>
        </p:nvSpPr>
        <p:spPr>
          <a:xfrm>
            <a:off x="18388068" y="0"/>
            <a:ext cx="14067208" cy="2171779"/>
          </a:xfrm>
          <a:prstGeom prst="rect">
            <a:avLst/>
          </a:prstGeom>
        </p:spPr>
        <p:txBody>
          <a:bodyPr vert="horz" lIns="433700" tIns="216850" rIns="433700" bIns="216850" rtlCol="0"/>
          <a:lstStyle>
            <a:lvl1pPr algn="r">
              <a:defRPr sz="5700"/>
            </a:lvl1pPr>
          </a:lstStyle>
          <a:p>
            <a:fld id="{E6CC2317-6751-4CD4-9995-8782DD78E936}" type="datetimeFigureOut">
              <a:rPr lang="en-US" smtClean="0"/>
              <a:pPr/>
              <a:t>8/7/2012</a:t>
            </a:fld>
            <a:endParaRPr lang="en-US" dirty="0"/>
          </a:p>
        </p:txBody>
      </p:sp>
      <p:sp>
        <p:nvSpPr>
          <p:cNvPr id="4" name="Slide Image Placeholder 3"/>
          <p:cNvSpPr>
            <a:spLocks noGrp="1" noRot="1" noChangeAspect="1"/>
          </p:cNvSpPr>
          <p:nvPr>
            <p:ph type="sldImg" idx="2"/>
          </p:nvPr>
        </p:nvSpPr>
        <p:spPr>
          <a:xfrm>
            <a:off x="5373688" y="3257550"/>
            <a:ext cx="21715412" cy="16287750"/>
          </a:xfrm>
          <a:prstGeom prst="rect">
            <a:avLst/>
          </a:prstGeom>
          <a:noFill/>
          <a:ln w="12700">
            <a:solidFill>
              <a:prstClr val="black"/>
            </a:solidFill>
          </a:ln>
        </p:spPr>
        <p:txBody>
          <a:bodyPr vert="horz" lIns="433700" tIns="216850" rIns="433700" bIns="216850" rtlCol="0" anchor="ctr"/>
          <a:lstStyle/>
          <a:p>
            <a:endParaRPr lang="en-US" dirty="0"/>
          </a:p>
        </p:txBody>
      </p:sp>
      <p:sp>
        <p:nvSpPr>
          <p:cNvPr id="5" name="Notes Placeholder 4"/>
          <p:cNvSpPr>
            <a:spLocks noGrp="1"/>
          </p:cNvSpPr>
          <p:nvPr>
            <p:ph type="body" sz="quarter" idx="3"/>
          </p:nvPr>
        </p:nvSpPr>
        <p:spPr>
          <a:xfrm>
            <a:off x="3246279" y="20631904"/>
            <a:ext cx="25970230" cy="19546015"/>
          </a:xfrm>
          <a:prstGeom prst="rect">
            <a:avLst/>
          </a:prstGeom>
        </p:spPr>
        <p:txBody>
          <a:bodyPr vert="horz" lIns="433700" tIns="216850" rIns="433700" bIns="21685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41256270"/>
            <a:ext cx="14067208" cy="2171779"/>
          </a:xfrm>
          <a:prstGeom prst="rect">
            <a:avLst/>
          </a:prstGeom>
        </p:spPr>
        <p:txBody>
          <a:bodyPr vert="horz" lIns="433700" tIns="216850" rIns="433700" bIns="216850" rtlCol="0" anchor="b"/>
          <a:lstStyle>
            <a:lvl1pPr algn="l">
              <a:defRPr sz="5700"/>
            </a:lvl1pPr>
          </a:lstStyle>
          <a:p>
            <a:endParaRPr lang="en-US" dirty="0"/>
          </a:p>
        </p:txBody>
      </p:sp>
      <p:sp>
        <p:nvSpPr>
          <p:cNvPr id="7" name="Slide Number Placeholder 6"/>
          <p:cNvSpPr>
            <a:spLocks noGrp="1"/>
          </p:cNvSpPr>
          <p:nvPr>
            <p:ph type="sldNum" sz="quarter" idx="5"/>
          </p:nvPr>
        </p:nvSpPr>
        <p:spPr>
          <a:xfrm>
            <a:off x="18388068" y="41256270"/>
            <a:ext cx="14067208" cy="2171779"/>
          </a:xfrm>
          <a:prstGeom prst="rect">
            <a:avLst/>
          </a:prstGeom>
        </p:spPr>
        <p:txBody>
          <a:bodyPr vert="horz" lIns="433700" tIns="216850" rIns="433700" bIns="216850" rtlCol="0" anchor="b"/>
          <a:lstStyle>
            <a:lvl1pPr algn="r">
              <a:defRPr sz="57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1119091248"/>
      </p:ext>
    </p:extLst>
  </p:cSld>
  <p:clrMap bg1="lt1" tx1="dk1" bg2="lt2" tx2="dk2" accent1="accent1" accent2="accent2" accent3="accent3" accent4="accent4" accent5="accent5" accent6="accent6" hlink="hlink" folHlink="folHlink"/>
  <p:notesStyle>
    <a:lvl1pPr marL="0" algn="l" defTabSz="4388900" rtl="0" eaLnBrk="1" latinLnBrk="0" hangingPunct="1">
      <a:defRPr sz="5800" kern="1200">
        <a:solidFill>
          <a:schemeClr val="tx1"/>
        </a:solidFill>
        <a:latin typeface="+mn-lt"/>
        <a:ea typeface="+mn-ea"/>
        <a:cs typeface="+mn-cs"/>
      </a:defRPr>
    </a:lvl1pPr>
    <a:lvl2pPr marL="2194451" algn="l" defTabSz="4388900" rtl="0" eaLnBrk="1" latinLnBrk="0" hangingPunct="1">
      <a:defRPr sz="5800" kern="1200">
        <a:solidFill>
          <a:schemeClr val="tx1"/>
        </a:solidFill>
        <a:latin typeface="+mn-lt"/>
        <a:ea typeface="+mn-ea"/>
        <a:cs typeface="+mn-cs"/>
      </a:defRPr>
    </a:lvl2pPr>
    <a:lvl3pPr marL="4388900" algn="l" defTabSz="4388900" rtl="0" eaLnBrk="1" latinLnBrk="0" hangingPunct="1">
      <a:defRPr sz="5800" kern="1200">
        <a:solidFill>
          <a:schemeClr val="tx1"/>
        </a:solidFill>
        <a:latin typeface="+mn-lt"/>
        <a:ea typeface="+mn-ea"/>
        <a:cs typeface="+mn-cs"/>
      </a:defRPr>
    </a:lvl3pPr>
    <a:lvl4pPr marL="6583351" algn="l" defTabSz="4388900" rtl="0" eaLnBrk="1" latinLnBrk="0" hangingPunct="1">
      <a:defRPr sz="5800" kern="1200">
        <a:solidFill>
          <a:schemeClr val="tx1"/>
        </a:solidFill>
        <a:latin typeface="+mn-lt"/>
        <a:ea typeface="+mn-ea"/>
        <a:cs typeface="+mn-cs"/>
      </a:defRPr>
    </a:lvl4pPr>
    <a:lvl5pPr marL="8777801" algn="l" defTabSz="4388900" rtl="0" eaLnBrk="1" latinLnBrk="0" hangingPunct="1">
      <a:defRPr sz="5800" kern="1200">
        <a:solidFill>
          <a:schemeClr val="tx1"/>
        </a:solidFill>
        <a:latin typeface="+mn-lt"/>
        <a:ea typeface="+mn-ea"/>
        <a:cs typeface="+mn-cs"/>
      </a:defRPr>
    </a:lvl5pPr>
    <a:lvl6pPr marL="10972252" algn="l" defTabSz="4388900" rtl="0" eaLnBrk="1" latinLnBrk="0" hangingPunct="1">
      <a:defRPr sz="5800" kern="1200">
        <a:solidFill>
          <a:schemeClr val="tx1"/>
        </a:solidFill>
        <a:latin typeface="+mn-lt"/>
        <a:ea typeface="+mn-ea"/>
        <a:cs typeface="+mn-cs"/>
      </a:defRPr>
    </a:lvl6pPr>
    <a:lvl7pPr marL="13166703" algn="l" defTabSz="4388900" rtl="0" eaLnBrk="1" latinLnBrk="0" hangingPunct="1">
      <a:defRPr sz="5800" kern="1200">
        <a:solidFill>
          <a:schemeClr val="tx1"/>
        </a:solidFill>
        <a:latin typeface="+mn-lt"/>
        <a:ea typeface="+mn-ea"/>
        <a:cs typeface="+mn-cs"/>
      </a:defRPr>
    </a:lvl7pPr>
    <a:lvl8pPr marL="15361152" algn="l" defTabSz="4388900" rtl="0" eaLnBrk="1" latinLnBrk="0" hangingPunct="1">
      <a:defRPr sz="5800" kern="1200">
        <a:solidFill>
          <a:schemeClr val="tx1"/>
        </a:solidFill>
        <a:latin typeface="+mn-lt"/>
        <a:ea typeface="+mn-ea"/>
        <a:cs typeface="+mn-cs"/>
      </a:defRPr>
    </a:lvl8pPr>
    <a:lvl9pPr marL="17555603" algn="l" defTabSz="4388900" rtl="0" eaLnBrk="1" latinLnBrk="0" hangingPunct="1">
      <a:defRPr sz="58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27049" y="6021370"/>
            <a:ext cx="10196513"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27049" y="5267325"/>
            <a:ext cx="10196513"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(click to edit) INTRODUCTION or ABSTRACT</a:t>
            </a:r>
            <a:endParaRPr lang="en-US" dirty="0"/>
          </a:p>
        </p:txBody>
      </p:sp>
      <p:sp>
        <p:nvSpPr>
          <p:cNvPr id="14" name="Picture Placeholder 13"/>
          <p:cNvSpPr>
            <a:spLocks noGrp="1"/>
          </p:cNvSpPr>
          <p:nvPr>
            <p:ph type="pic" sz="quarter" idx="15" hasCustomPrompt="1"/>
          </p:nvPr>
        </p:nvSpPr>
        <p:spPr>
          <a:xfrm>
            <a:off x="3457575" y="1219200"/>
            <a:ext cx="4419600" cy="2514600"/>
          </a:xfrm>
          <a:prstGeom prst="rect">
            <a:avLst/>
          </a:prstGeom>
        </p:spPr>
        <p:txBody>
          <a:bodyPr lIns="91436" tIns="45717" rIns="91436" bIns="45717" anchor="ctr"/>
          <a:lstStyle>
            <a:lvl1pPr algn="ctr">
              <a:buNone/>
              <a:defRPr sz="4000">
                <a:solidFill>
                  <a:schemeClr val="bg1"/>
                </a:solidFill>
              </a:defRPr>
            </a:lvl1pPr>
          </a:lstStyle>
          <a:p>
            <a:r>
              <a:rPr lang="en-US" dirty="0" smtClean="0"/>
              <a:t>LOGO</a:t>
            </a:r>
            <a:endParaRPr lang="en-US" dirty="0"/>
          </a:p>
        </p:txBody>
      </p:sp>
      <p:sp>
        <p:nvSpPr>
          <p:cNvPr id="18" name="Picture Placeholder 13"/>
          <p:cNvSpPr>
            <a:spLocks noGrp="1"/>
          </p:cNvSpPr>
          <p:nvPr>
            <p:ph type="pic" sz="quarter" idx="18" hasCustomPrompt="1"/>
          </p:nvPr>
        </p:nvSpPr>
        <p:spPr>
          <a:xfrm>
            <a:off x="36147375" y="1219200"/>
            <a:ext cx="4419600" cy="2514600"/>
          </a:xfrm>
          <a:prstGeom prst="rect">
            <a:avLst/>
          </a:prstGeom>
        </p:spPr>
        <p:txBody>
          <a:bodyPr lIns="91436" tIns="45717" rIns="91436" bIns="45717" anchor="ctr"/>
          <a:lstStyle>
            <a:lvl1pPr algn="ctr">
              <a:buNone/>
              <a:defRPr sz="4000">
                <a:solidFill>
                  <a:schemeClr val="bg1"/>
                </a:solidFill>
              </a:defRPr>
            </a:lvl1pPr>
          </a:lstStyle>
          <a:p>
            <a:r>
              <a:rPr lang="en-US" dirty="0" smtClean="0"/>
              <a:t>LOGO</a:t>
            </a:r>
            <a:endParaRPr lang="en-US" dirty="0"/>
          </a:p>
        </p:txBody>
      </p:sp>
      <p:sp>
        <p:nvSpPr>
          <p:cNvPr id="20" name="Text Placeholder 5"/>
          <p:cNvSpPr>
            <a:spLocks noGrp="1"/>
          </p:cNvSpPr>
          <p:nvPr>
            <p:ph type="body" sz="quarter" idx="20" hasCustomPrompt="1"/>
          </p:nvPr>
        </p:nvSpPr>
        <p:spPr>
          <a:xfrm>
            <a:off x="517525" y="14197507"/>
            <a:ext cx="10210799"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11252201" y="6021371"/>
            <a:ext cx="21421724"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11242675" y="5267326"/>
            <a:ext cx="21431250"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11252201" y="20505756"/>
            <a:ext cx="21421724"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11252201" y="19751711"/>
            <a:ext cx="21421724"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33185100" y="5267325"/>
            <a:ext cx="10201275"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33185099" y="6021370"/>
            <a:ext cx="10201275"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33185098" y="14257357"/>
            <a:ext cx="10201275"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(click to edit)  REFERENCES</a:t>
            </a:r>
            <a:endParaRPr lang="en-US" dirty="0"/>
          </a:p>
        </p:txBody>
      </p:sp>
      <p:sp>
        <p:nvSpPr>
          <p:cNvPr id="28" name="Text Placeholder 3"/>
          <p:cNvSpPr>
            <a:spLocks noGrp="1"/>
          </p:cNvSpPr>
          <p:nvPr>
            <p:ph type="body" sz="quarter" idx="28" hasCustomPrompt="1"/>
          </p:nvPr>
        </p:nvSpPr>
        <p:spPr>
          <a:xfrm>
            <a:off x="33185097" y="15011402"/>
            <a:ext cx="10201275"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33185095" y="25679401"/>
            <a:ext cx="10201275"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(click to edit)  ACKNOWLEDGEMENTS or  CONTACT</a:t>
            </a:r>
            <a:endParaRPr lang="en-US" dirty="0"/>
          </a:p>
        </p:txBody>
      </p:sp>
      <p:sp>
        <p:nvSpPr>
          <p:cNvPr id="30" name="Text Placeholder 3"/>
          <p:cNvSpPr>
            <a:spLocks noGrp="1"/>
          </p:cNvSpPr>
          <p:nvPr>
            <p:ph type="body" sz="quarter" idx="30" hasCustomPrompt="1"/>
          </p:nvPr>
        </p:nvSpPr>
        <p:spPr>
          <a:xfrm>
            <a:off x="33185096" y="26433446"/>
            <a:ext cx="10201275"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60" name="Text Placeholder 3"/>
          <p:cNvSpPr>
            <a:spLocks noGrp="1"/>
          </p:cNvSpPr>
          <p:nvPr>
            <p:ph type="body" sz="quarter" idx="96" hasCustomPrompt="1"/>
          </p:nvPr>
        </p:nvSpPr>
        <p:spPr>
          <a:xfrm>
            <a:off x="527049" y="14951552"/>
            <a:ext cx="10201275"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61" name="Text Placeholder 3"/>
          <p:cNvSpPr>
            <a:spLocks noGrp="1"/>
          </p:cNvSpPr>
          <p:nvPr>
            <p:ph type="body" sz="quarter" idx="125"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21" name="Picture Placeholder 13"/>
          <p:cNvSpPr>
            <a:spLocks noGrp="1"/>
          </p:cNvSpPr>
          <p:nvPr>
            <p:ph type="pic" sz="quarter" idx="135"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77" name="Text Placeholder 76"/>
          <p:cNvSpPr>
            <a:spLocks noGrp="1"/>
          </p:cNvSpPr>
          <p:nvPr>
            <p:ph type="body" sz="quarter" idx="150" hasCustomPrompt="1"/>
          </p:nvPr>
        </p:nvSpPr>
        <p:spPr>
          <a:xfrm>
            <a:off x="11224245" y="1785731"/>
            <a:ext cx="21421724" cy="1280160"/>
          </a:xfrm>
          <a:prstGeom prst="rect">
            <a:avLst/>
          </a:prstGeom>
        </p:spPr>
        <p:txBody>
          <a:bodyPr>
            <a:normAutofit/>
          </a:bodyPr>
          <a:lstStyle>
            <a:lvl1pPr algn="ctr">
              <a:buFontTx/>
              <a:buNone/>
              <a:defRPr sz="6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6" name="Picture Placeholder 13"/>
          <p:cNvSpPr>
            <a:spLocks noGrp="1"/>
          </p:cNvSpPr>
          <p:nvPr>
            <p:ph type="pic" sz="quarter" idx="152"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79" name="Picture Placeholder 13"/>
          <p:cNvSpPr>
            <a:spLocks noGrp="1"/>
          </p:cNvSpPr>
          <p:nvPr>
            <p:ph type="pic" sz="quarter" idx="153"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0" name="Picture Placeholder 13"/>
          <p:cNvSpPr>
            <a:spLocks noGrp="1"/>
          </p:cNvSpPr>
          <p:nvPr>
            <p:ph type="pic" sz="quarter" idx="154"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1" name="Picture Placeholder 13"/>
          <p:cNvSpPr>
            <a:spLocks noGrp="1"/>
          </p:cNvSpPr>
          <p:nvPr>
            <p:ph type="pic" sz="quarter" idx="155"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2" name="Picture Placeholder 13"/>
          <p:cNvSpPr>
            <a:spLocks noGrp="1"/>
          </p:cNvSpPr>
          <p:nvPr>
            <p:ph type="pic" sz="quarter" idx="156"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8" name="Picture Placeholder 13"/>
          <p:cNvSpPr>
            <a:spLocks noGrp="1"/>
          </p:cNvSpPr>
          <p:nvPr>
            <p:ph type="pic" sz="quarter" idx="157"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90" name="Picture Placeholder 13"/>
          <p:cNvSpPr>
            <a:spLocks noGrp="1"/>
          </p:cNvSpPr>
          <p:nvPr>
            <p:ph type="pic" sz="quarter" idx="158" hasCustomPrompt="1"/>
          </p:nvPr>
        </p:nvSpPr>
        <p:spPr>
          <a:xfrm>
            <a:off x="-9278981" y="25444381"/>
            <a:ext cx="6810102" cy="5103720"/>
          </a:xfrm>
          <a:prstGeom prst="rect">
            <a:avLst/>
          </a:prstGeom>
          <a:solidFill>
            <a:schemeClr val="bg1"/>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102" name="Text Placeholder 5"/>
          <p:cNvSpPr>
            <a:spLocks noGrp="1"/>
          </p:cNvSpPr>
          <p:nvPr>
            <p:ph type="body" sz="quarter" idx="167"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104" name="Text Placeholder 3"/>
          <p:cNvSpPr>
            <a:spLocks noGrp="1"/>
          </p:cNvSpPr>
          <p:nvPr>
            <p:ph type="body" sz="quarter" idx="168"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05" name="Text Placeholder 3"/>
          <p:cNvSpPr>
            <a:spLocks noGrp="1"/>
          </p:cNvSpPr>
          <p:nvPr>
            <p:ph type="body" sz="quarter" idx="169"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06" name="Text Placeholder 3"/>
          <p:cNvSpPr>
            <a:spLocks noGrp="1"/>
          </p:cNvSpPr>
          <p:nvPr>
            <p:ph type="body" sz="quarter" idx="170"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07" name="Text Placeholder 3"/>
          <p:cNvSpPr>
            <a:spLocks noGrp="1"/>
          </p:cNvSpPr>
          <p:nvPr>
            <p:ph type="body" sz="quarter" idx="171"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08" name="Text Placeholder 3"/>
          <p:cNvSpPr>
            <a:spLocks noGrp="1"/>
          </p:cNvSpPr>
          <p:nvPr>
            <p:ph type="body" sz="quarter" idx="172"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09" name="Text Placeholder 3"/>
          <p:cNvSpPr>
            <a:spLocks noGrp="1"/>
          </p:cNvSpPr>
          <p:nvPr>
            <p:ph type="body" sz="quarter" idx="173"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10" name="Text Placeholder 3"/>
          <p:cNvSpPr>
            <a:spLocks noGrp="1"/>
          </p:cNvSpPr>
          <p:nvPr>
            <p:ph type="body" sz="quarter" idx="174"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13" name="Text Placeholder 3"/>
          <p:cNvSpPr>
            <a:spLocks noGrp="1"/>
          </p:cNvSpPr>
          <p:nvPr>
            <p:ph type="body" sz="quarter" idx="175"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14" name="Text Placeholder 5"/>
          <p:cNvSpPr>
            <a:spLocks noGrp="1"/>
          </p:cNvSpPr>
          <p:nvPr>
            <p:ph type="body" sz="quarter" idx="176"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115" name="Text Placeholder 5"/>
          <p:cNvSpPr>
            <a:spLocks noGrp="1"/>
          </p:cNvSpPr>
          <p:nvPr>
            <p:ph type="body" sz="quarter" idx="177"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116" name="Text Placeholder 5"/>
          <p:cNvSpPr>
            <a:spLocks noGrp="1"/>
          </p:cNvSpPr>
          <p:nvPr>
            <p:ph type="body" sz="quarter" idx="178"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117" name="Text Placeholder 5"/>
          <p:cNvSpPr>
            <a:spLocks noGrp="1"/>
          </p:cNvSpPr>
          <p:nvPr>
            <p:ph type="body" sz="quarter" idx="179"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118" name="Text Placeholder 5"/>
          <p:cNvSpPr>
            <a:spLocks noGrp="1"/>
          </p:cNvSpPr>
          <p:nvPr>
            <p:ph type="body" sz="quarter" idx="180"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119" name="Text Placeholder 5"/>
          <p:cNvSpPr>
            <a:spLocks noGrp="1"/>
          </p:cNvSpPr>
          <p:nvPr>
            <p:ph type="body" sz="quarter" idx="181"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120" name="Text Placeholder 5"/>
          <p:cNvSpPr>
            <a:spLocks noGrp="1"/>
          </p:cNvSpPr>
          <p:nvPr>
            <p:ph type="body" sz="quarter" idx="182"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122" name="Text Placeholder 5"/>
          <p:cNvSpPr>
            <a:spLocks noGrp="1"/>
          </p:cNvSpPr>
          <p:nvPr>
            <p:ph type="body" sz="quarter" idx="183"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47" name="Text Placeholder 76"/>
          <p:cNvSpPr>
            <a:spLocks noGrp="1"/>
          </p:cNvSpPr>
          <p:nvPr>
            <p:ph type="body" sz="quarter" idx="184" hasCustomPrompt="1"/>
          </p:nvPr>
        </p:nvSpPr>
        <p:spPr>
          <a:xfrm>
            <a:off x="11224245" y="3117452"/>
            <a:ext cx="21421724" cy="1163782"/>
          </a:xfrm>
          <a:prstGeom prst="rect">
            <a:avLst/>
          </a:prstGeom>
        </p:spPr>
        <p:txBody>
          <a:bodyPr>
            <a:normAutofit/>
          </a:bodyPr>
          <a:lstStyle>
            <a:lvl1pPr algn="ctr">
              <a:buFontTx/>
              <a:buNone/>
              <a:defRPr sz="54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48" name="Text Placeholder 76"/>
          <p:cNvSpPr>
            <a:spLocks noGrp="1"/>
          </p:cNvSpPr>
          <p:nvPr>
            <p:ph type="body" sz="quarter" idx="185" hasCustomPrompt="1"/>
          </p:nvPr>
        </p:nvSpPr>
        <p:spPr>
          <a:xfrm>
            <a:off x="11224245" y="417443"/>
            <a:ext cx="21421724" cy="1280160"/>
          </a:xfrm>
          <a:prstGeom prst="rect">
            <a:avLst/>
          </a:prstGeom>
        </p:spPr>
        <p:txBody>
          <a:bodyPr>
            <a:normAutofit/>
          </a:bodyPr>
          <a:lstStyle>
            <a:lvl1pPr algn="ctr">
              <a:buFontTx/>
              <a:buNone/>
              <a:defRPr sz="8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594126" y="22677120"/>
            <a:ext cx="26334720" cy="3189773"/>
          </a:xfrm>
        </p:spPr>
        <p:txBody>
          <a:bodyPr anchor="b"/>
          <a:lstStyle>
            <a:lvl1pPr marL="0" algn="r">
              <a:buNone/>
              <a:defRPr sz="96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14594126" y="25866895"/>
            <a:ext cx="26334720" cy="4378824"/>
          </a:xfrm>
        </p:spPr>
        <p:txBody>
          <a:bodyPr/>
          <a:lstStyle>
            <a:lvl1pPr marL="0" indent="0" algn="r">
              <a:spcBef>
                <a:spcPts val="0"/>
              </a:spcBef>
              <a:buNone/>
              <a:defRPr sz="6700"/>
            </a:lvl1pPr>
            <a:lvl2pPr>
              <a:defRPr sz="5800"/>
            </a:lvl2pPr>
            <a:lvl3pPr>
              <a:defRPr sz="4800"/>
            </a:lvl3pPr>
            <a:lvl4pPr>
              <a:defRPr sz="4300"/>
            </a:lvl4pPr>
            <a:lvl5pPr>
              <a:defRPr sz="43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1463040" y="1199347"/>
            <a:ext cx="40965120" cy="2084832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154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26700480" y="31243219"/>
            <a:ext cx="14410944" cy="1316736"/>
          </a:xfrm>
        </p:spPr>
        <p:txBody>
          <a:bodyPr vert="horz" rtlCol="0"/>
          <a:lstStyle>
            <a:extLst/>
          </a:lstStyle>
          <a:p>
            <a:fld id="{47C9B81F-C347-4BEF-BFDF-29C42F48304A}" type="datetimeFigureOut">
              <a:rPr lang="en-US" smtClean="0"/>
              <a:pPr/>
              <a:t>8/7/2012</a:t>
            </a:fld>
            <a:endParaRPr lang="en-US"/>
          </a:p>
        </p:txBody>
      </p:sp>
      <p:sp>
        <p:nvSpPr>
          <p:cNvPr id="9" name="Slide Number Placeholder 8"/>
          <p:cNvSpPr>
            <a:spLocks noGrp="1"/>
          </p:cNvSpPr>
          <p:nvPr>
            <p:ph type="sldNum" sz="quarter" idx="11"/>
          </p:nvPr>
        </p:nvSpPr>
        <p:spPr>
          <a:xfrm>
            <a:off x="41466970" y="31243219"/>
            <a:ext cx="2228582" cy="1316736"/>
          </a:xfrm>
        </p:spPr>
        <p:txBody>
          <a:bodyPr vert="horz" rtlCol="0"/>
          <a:lstStyle>
            <a:lvl1pPr>
              <a:defRPr>
                <a:solidFill>
                  <a:schemeClr val="tx2">
                    <a:shade val="90000"/>
                  </a:schemeClr>
                </a:solidFill>
              </a:defRPr>
            </a:lvl1pPr>
            <a:extLst/>
          </a:lstStyle>
          <a:p>
            <a:fld id="{042AED99-7FB4-404E-8A97-64753DCE42EC}" type="slidenum">
              <a:rPr kumimoji="0" lang="en-US" smtClean="0"/>
              <a:pPr/>
              <a:t>‹#›</a:t>
            </a:fld>
            <a:endParaRPr kumimoji="0" lang="en-US"/>
          </a:p>
        </p:txBody>
      </p:sp>
      <p:sp>
        <p:nvSpPr>
          <p:cNvPr id="10" name="Footer Placeholder 9"/>
          <p:cNvSpPr>
            <a:spLocks noGrp="1"/>
          </p:cNvSpPr>
          <p:nvPr>
            <p:ph type="ftr" sz="quarter" idx="12"/>
          </p:nvPr>
        </p:nvSpPr>
        <p:spPr>
          <a:xfrm>
            <a:off x="7680960" y="31243219"/>
            <a:ext cx="18755827" cy="1316736"/>
          </a:xfrm>
        </p:spPr>
        <p:txBody>
          <a:bodyPr vert="horz" rtlCol="0"/>
          <a:lstStyle>
            <a:extLst/>
          </a:lstStyle>
          <a:p>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7C9B81F-C347-4BEF-BFDF-29C42F48304A}" type="datetimeFigureOut">
              <a:rPr lang="en-US" smtClean="0"/>
              <a:pPr/>
              <a:t>8/7/2012</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042AED99-7FB4-404E-8A97-64753DCE42EC}" type="slidenum">
              <a:rPr kumimoji="0" lang="en-US" smtClean="0"/>
              <a:pPr/>
              <a:t>‹#›</a:t>
            </a:fld>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120" y="1318265"/>
            <a:ext cx="9875520" cy="28087320"/>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2194560" y="1318265"/>
            <a:ext cx="28895040" cy="2808732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7C9B81F-C347-4BEF-BFDF-29C42F48304A}" type="datetimeFigureOut">
              <a:rPr lang="en-US" smtClean="0"/>
              <a:pPr/>
              <a:t>8/7/2012</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042AED99-7FB4-404E-8A97-64753DCE42EC}" type="slidenum">
              <a:rPr kumimoji="0" lang="en-US" smtClean="0"/>
              <a:pPr/>
              <a:t>‹#›</a:t>
            </a:fld>
            <a:endParaRPr kumimoji="0"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27049" y="6021370"/>
            <a:ext cx="10196513"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27049" y="5267325"/>
            <a:ext cx="10196513"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(click to edit) INTRODUCTION or ABSTRACT</a:t>
            </a:r>
            <a:endParaRPr lang="en-US" dirty="0"/>
          </a:p>
        </p:txBody>
      </p:sp>
      <p:sp>
        <p:nvSpPr>
          <p:cNvPr id="14" name="Picture Placeholder 13"/>
          <p:cNvSpPr>
            <a:spLocks noGrp="1"/>
          </p:cNvSpPr>
          <p:nvPr>
            <p:ph type="pic" sz="quarter" idx="15" hasCustomPrompt="1"/>
          </p:nvPr>
        </p:nvSpPr>
        <p:spPr>
          <a:xfrm>
            <a:off x="3457575" y="1219200"/>
            <a:ext cx="4419600" cy="2514600"/>
          </a:xfrm>
          <a:prstGeom prst="rect">
            <a:avLst/>
          </a:prstGeom>
        </p:spPr>
        <p:txBody>
          <a:bodyPr lIns="91436" tIns="45717" rIns="91436" bIns="45717" anchor="ctr"/>
          <a:lstStyle>
            <a:lvl1pPr algn="ctr">
              <a:buNone/>
              <a:defRPr sz="4000">
                <a:solidFill>
                  <a:schemeClr val="bg1"/>
                </a:solidFill>
              </a:defRPr>
            </a:lvl1pPr>
          </a:lstStyle>
          <a:p>
            <a:r>
              <a:rPr lang="en-US" dirty="0" smtClean="0"/>
              <a:t>LOGO</a:t>
            </a:r>
            <a:endParaRPr lang="en-US" dirty="0"/>
          </a:p>
        </p:txBody>
      </p:sp>
      <p:sp>
        <p:nvSpPr>
          <p:cNvPr id="18" name="Picture Placeholder 13"/>
          <p:cNvSpPr>
            <a:spLocks noGrp="1"/>
          </p:cNvSpPr>
          <p:nvPr>
            <p:ph type="pic" sz="quarter" idx="18" hasCustomPrompt="1"/>
          </p:nvPr>
        </p:nvSpPr>
        <p:spPr>
          <a:xfrm>
            <a:off x="36147375" y="1219200"/>
            <a:ext cx="4419600" cy="2514600"/>
          </a:xfrm>
          <a:prstGeom prst="rect">
            <a:avLst/>
          </a:prstGeom>
        </p:spPr>
        <p:txBody>
          <a:bodyPr lIns="91436" tIns="45717" rIns="91436" bIns="45717" anchor="ctr"/>
          <a:lstStyle>
            <a:lvl1pPr algn="ctr">
              <a:buNone/>
              <a:defRPr sz="4000">
                <a:solidFill>
                  <a:schemeClr val="bg1"/>
                </a:solidFill>
              </a:defRPr>
            </a:lvl1pPr>
          </a:lstStyle>
          <a:p>
            <a:r>
              <a:rPr lang="en-US" dirty="0" smtClean="0"/>
              <a:t>LOGO</a:t>
            </a:r>
            <a:endParaRPr lang="en-US" dirty="0"/>
          </a:p>
        </p:txBody>
      </p:sp>
      <p:sp>
        <p:nvSpPr>
          <p:cNvPr id="20" name="Text Placeholder 5"/>
          <p:cNvSpPr>
            <a:spLocks noGrp="1"/>
          </p:cNvSpPr>
          <p:nvPr>
            <p:ph type="body" sz="quarter" idx="20" hasCustomPrompt="1"/>
          </p:nvPr>
        </p:nvSpPr>
        <p:spPr>
          <a:xfrm>
            <a:off x="517525" y="14197507"/>
            <a:ext cx="10210799"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11252201" y="6021371"/>
            <a:ext cx="21421724"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11242675" y="5267326"/>
            <a:ext cx="21431250"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11252201" y="20505756"/>
            <a:ext cx="21421724"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11252201" y="19751711"/>
            <a:ext cx="21421724"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33185100" y="5267325"/>
            <a:ext cx="10201275"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33185099" y="6021370"/>
            <a:ext cx="10201275"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33185098" y="14257357"/>
            <a:ext cx="10201275"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(click to edit)  REFERENCES</a:t>
            </a:r>
            <a:endParaRPr lang="en-US" dirty="0"/>
          </a:p>
        </p:txBody>
      </p:sp>
      <p:sp>
        <p:nvSpPr>
          <p:cNvPr id="28" name="Text Placeholder 3"/>
          <p:cNvSpPr>
            <a:spLocks noGrp="1"/>
          </p:cNvSpPr>
          <p:nvPr>
            <p:ph type="body" sz="quarter" idx="28" hasCustomPrompt="1"/>
          </p:nvPr>
        </p:nvSpPr>
        <p:spPr>
          <a:xfrm>
            <a:off x="33185097" y="15011402"/>
            <a:ext cx="10201275"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33185095" y="25679401"/>
            <a:ext cx="10201275"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(click to edit)  ACKNOWLEDGEMENTS or  CONTACT</a:t>
            </a:r>
            <a:endParaRPr lang="en-US" dirty="0"/>
          </a:p>
        </p:txBody>
      </p:sp>
      <p:sp>
        <p:nvSpPr>
          <p:cNvPr id="30" name="Text Placeholder 3"/>
          <p:cNvSpPr>
            <a:spLocks noGrp="1"/>
          </p:cNvSpPr>
          <p:nvPr>
            <p:ph type="body" sz="quarter" idx="30" hasCustomPrompt="1"/>
          </p:nvPr>
        </p:nvSpPr>
        <p:spPr>
          <a:xfrm>
            <a:off x="33185096" y="26433446"/>
            <a:ext cx="10201275"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60" name="Text Placeholder 3"/>
          <p:cNvSpPr>
            <a:spLocks noGrp="1"/>
          </p:cNvSpPr>
          <p:nvPr>
            <p:ph type="body" sz="quarter" idx="96" hasCustomPrompt="1"/>
          </p:nvPr>
        </p:nvSpPr>
        <p:spPr>
          <a:xfrm>
            <a:off x="527049" y="14951552"/>
            <a:ext cx="10201275"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61" name="Text Placeholder 3"/>
          <p:cNvSpPr>
            <a:spLocks noGrp="1"/>
          </p:cNvSpPr>
          <p:nvPr>
            <p:ph type="body" sz="quarter" idx="125"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21" name="Picture Placeholder 13"/>
          <p:cNvSpPr>
            <a:spLocks noGrp="1"/>
          </p:cNvSpPr>
          <p:nvPr>
            <p:ph type="pic" sz="quarter" idx="135"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77" name="Text Placeholder 76"/>
          <p:cNvSpPr>
            <a:spLocks noGrp="1"/>
          </p:cNvSpPr>
          <p:nvPr>
            <p:ph type="body" sz="quarter" idx="150" hasCustomPrompt="1"/>
          </p:nvPr>
        </p:nvSpPr>
        <p:spPr>
          <a:xfrm>
            <a:off x="11224245" y="1785731"/>
            <a:ext cx="21421724" cy="1280160"/>
          </a:xfrm>
          <a:prstGeom prst="rect">
            <a:avLst/>
          </a:prstGeom>
        </p:spPr>
        <p:txBody>
          <a:bodyPr>
            <a:normAutofit/>
          </a:bodyPr>
          <a:lstStyle>
            <a:lvl1pPr algn="ctr">
              <a:buFontTx/>
              <a:buNone/>
              <a:defRPr sz="6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6" name="Picture Placeholder 13"/>
          <p:cNvSpPr>
            <a:spLocks noGrp="1"/>
          </p:cNvSpPr>
          <p:nvPr>
            <p:ph type="pic" sz="quarter" idx="152"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79" name="Picture Placeholder 13"/>
          <p:cNvSpPr>
            <a:spLocks noGrp="1"/>
          </p:cNvSpPr>
          <p:nvPr>
            <p:ph type="pic" sz="quarter" idx="153"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0" name="Picture Placeholder 13"/>
          <p:cNvSpPr>
            <a:spLocks noGrp="1"/>
          </p:cNvSpPr>
          <p:nvPr>
            <p:ph type="pic" sz="quarter" idx="154"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1" name="Picture Placeholder 13"/>
          <p:cNvSpPr>
            <a:spLocks noGrp="1"/>
          </p:cNvSpPr>
          <p:nvPr>
            <p:ph type="pic" sz="quarter" idx="155"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2" name="Picture Placeholder 13"/>
          <p:cNvSpPr>
            <a:spLocks noGrp="1"/>
          </p:cNvSpPr>
          <p:nvPr>
            <p:ph type="pic" sz="quarter" idx="156"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8" name="Picture Placeholder 13"/>
          <p:cNvSpPr>
            <a:spLocks noGrp="1"/>
          </p:cNvSpPr>
          <p:nvPr>
            <p:ph type="pic" sz="quarter" idx="157"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90" name="Picture Placeholder 13"/>
          <p:cNvSpPr>
            <a:spLocks noGrp="1"/>
          </p:cNvSpPr>
          <p:nvPr>
            <p:ph type="pic" sz="quarter" idx="158" hasCustomPrompt="1"/>
          </p:nvPr>
        </p:nvSpPr>
        <p:spPr>
          <a:xfrm>
            <a:off x="-9278981" y="25444381"/>
            <a:ext cx="6810102" cy="5103720"/>
          </a:xfrm>
          <a:prstGeom prst="rect">
            <a:avLst/>
          </a:prstGeom>
          <a:solidFill>
            <a:schemeClr val="bg1"/>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102" name="Text Placeholder 5"/>
          <p:cNvSpPr>
            <a:spLocks noGrp="1"/>
          </p:cNvSpPr>
          <p:nvPr>
            <p:ph type="body" sz="quarter" idx="167"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104" name="Text Placeholder 3"/>
          <p:cNvSpPr>
            <a:spLocks noGrp="1"/>
          </p:cNvSpPr>
          <p:nvPr>
            <p:ph type="body" sz="quarter" idx="168"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05" name="Text Placeholder 3"/>
          <p:cNvSpPr>
            <a:spLocks noGrp="1"/>
          </p:cNvSpPr>
          <p:nvPr>
            <p:ph type="body" sz="quarter" idx="169"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06" name="Text Placeholder 3"/>
          <p:cNvSpPr>
            <a:spLocks noGrp="1"/>
          </p:cNvSpPr>
          <p:nvPr>
            <p:ph type="body" sz="quarter" idx="170"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07" name="Text Placeholder 3"/>
          <p:cNvSpPr>
            <a:spLocks noGrp="1"/>
          </p:cNvSpPr>
          <p:nvPr>
            <p:ph type="body" sz="quarter" idx="171"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08" name="Text Placeholder 3"/>
          <p:cNvSpPr>
            <a:spLocks noGrp="1"/>
          </p:cNvSpPr>
          <p:nvPr>
            <p:ph type="body" sz="quarter" idx="172"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09" name="Text Placeholder 3"/>
          <p:cNvSpPr>
            <a:spLocks noGrp="1"/>
          </p:cNvSpPr>
          <p:nvPr>
            <p:ph type="body" sz="quarter" idx="173"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10" name="Text Placeholder 3"/>
          <p:cNvSpPr>
            <a:spLocks noGrp="1"/>
          </p:cNvSpPr>
          <p:nvPr>
            <p:ph type="body" sz="quarter" idx="174"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13" name="Text Placeholder 3"/>
          <p:cNvSpPr>
            <a:spLocks noGrp="1"/>
          </p:cNvSpPr>
          <p:nvPr>
            <p:ph type="body" sz="quarter" idx="175"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114" name="Text Placeholder 5"/>
          <p:cNvSpPr>
            <a:spLocks noGrp="1"/>
          </p:cNvSpPr>
          <p:nvPr>
            <p:ph type="body" sz="quarter" idx="176"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115" name="Text Placeholder 5"/>
          <p:cNvSpPr>
            <a:spLocks noGrp="1"/>
          </p:cNvSpPr>
          <p:nvPr>
            <p:ph type="body" sz="quarter" idx="177"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116" name="Text Placeholder 5"/>
          <p:cNvSpPr>
            <a:spLocks noGrp="1"/>
          </p:cNvSpPr>
          <p:nvPr>
            <p:ph type="body" sz="quarter" idx="178"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117" name="Text Placeholder 5"/>
          <p:cNvSpPr>
            <a:spLocks noGrp="1"/>
          </p:cNvSpPr>
          <p:nvPr>
            <p:ph type="body" sz="quarter" idx="179"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118" name="Text Placeholder 5"/>
          <p:cNvSpPr>
            <a:spLocks noGrp="1"/>
          </p:cNvSpPr>
          <p:nvPr>
            <p:ph type="body" sz="quarter" idx="180"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119" name="Text Placeholder 5"/>
          <p:cNvSpPr>
            <a:spLocks noGrp="1"/>
          </p:cNvSpPr>
          <p:nvPr>
            <p:ph type="body" sz="quarter" idx="181"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120" name="Text Placeholder 5"/>
          <p:cNvSpPr>
            <a:spLocks noGrp="1"/>
          </p:cNvSpPr>
          <p:nvPr>
            <p:ph type="body" sz="quarter" idx="182"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122" name="Text Placeholder 5"/>
          <p:cNvSpPr>
            <a:spLocks noGrp="1"/>
          </p:cNvSpPr>
          <p:nvPr>
            <p:ph type="body" sz="quarter" idx="183" hasCustomPrompt="1"/>
          </p:nvPr>
        </p:nvSpPr>
        <p:spPr>
          <a:xfrm>
            <a:off x="-10857229" y="18823494"/>
            <a:ext cx="10196512" cy="754045"/>
          </a:xfrm>
          <a:prstGeom prst="rect">
            <a:avLst/>
          </a:prstGeom>
          <a:noFill/>
        </p:spPr>
        <p:txBody>
          <a:bodyPr wrap="square" lIns="91436" tIns="91436" rIns="91436" bIns="91436" anchor="ctr" anchorCtr="0">
            <a:spAutoFit/>
          </a:bodyPr>
          <a:lstStyle>
            <a:lvl1pPr algn="ctr">
              <a:buNone/>
              <a:defRPr sz="3700" b="1" u="sng" baseline="0">
                <a:solidFill>
                  <a:schemeClr val="accent5">
                    <a:lumMod val="50000"/>
                  </a:schemeClr>
                </a:solidFill>
              </a:defRPr>
            </a:lvl1pPr>
          </a:lstStyle>
          <a:p>
            <a:pPr lvl="0"/>
            <a:r>
              <a:rPr lang="en-US" dirty="0" smtClean="0"/>
              <a:t>SECTION HEADER PLACEHOLDER</a:t>
            </a:r>
            <a:endParaRPr lang="en-US" dirty="0"/>
          </a:p>
        </p:txBody>
      </p:sp>
      <p:sp>
        <p:nvSpPr>
          <p:cNvPr id="47" name="Text Placeholder 76"/>
          <p:cNvSpPr>
            <a:spLocks noGrp="1"/>
          </p:cNvSpPr>
          <p:nvPr>
            <p:ph type="body" sz="quarter" idx="184" hasCustomPrompt="1"/>
          </p:nvPr>
        </p:nvSpPr>
        <p:spPr>
          <a:xfrm>
            <a:off x="11224245" y="3117452"/>
            <a:ext cx="21421724" cy="1163782"/>
          </a:xfrm>
          <a:prstGeom prst="rect">
            <a:avLst/>
          </a:prstGeom>
        </p:spPr>
        <p:txBody>
          <a:bodyPr>
            <a:normAutofit/>
          </a:bodyPr>
          <a:lstStyle>
            <a:lvl1pPr algn="ctr">
              <a:buFontTx/>
              <a:buNone/>
              <a:defRPr sz="54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48" name="Text Placeholder 76"/>
          <p:cNvSpPr>
            <a:spLocks noGrp="1"/>
          </p:cNvSpPr>
          <p:nvPr>
            <p:ph type="body" sz="quarter" idx="185" hasCustomPrompt="1"/>
          </p:nvPr>
        </p:nvSpPr>
        <p:spPr>
          <a:xfrm>
            <a:off x="11224245" y="417443"/>
            <a:ext cx="21421724" cy="1280160"/>
          </a:xfrm>
          <a:prstGeom prst="rect">
            <a:avLst/>
          </a:prstGeom>
        </p:spPr>
        <p:txBody>
          <a:bodyPr>
            <a:normAutofit/>
          </a:bodyPr>
          <a:lstStyle>
            <a:lvl1pPr algn="ctr">
              <a:buFontTx/>
              <a:buNone/>
              <a:defRPr sz="8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790042" y="702259"/>
            <a:ext cx="42311117" cy="12026189"/>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lIns="438912" tIns="219456" rIns="438912" bIns="219456" anchor="ctr"/>
          <a:lstStyle>
            <a:extLst/>
          </a:lstStyle>
          <a:p>
            <a:pPr algn="ctr" eaLnBrk="1" latinLnBrk="0" hangingPunct="1"/>
            <a:endParaRPr kumimoji="0" lang="en-US"/>
          </a:p>
        </p:txBody>
      </p:sp>
      <p:sp>
        <p:nvSpPr>
          <p:cNvPr id="8" name="Title 7"/>
          <p:cNvSpPr>
            <a:spLocks noGrp="1"/>
          </p:cNvSpPr>
          <p:nvPr>
            <p:ph type="ctrTitle"/>
          </p:nvPr>
        </p:nvSpPr>
        <p:spPr>
          <a:xfrm>
            <a:off x="2228323" y="1828805"/>
            <a:ext cx="39502080" cy="10607040"/>
          </a:xfrm>
        </p:spPr>
        <p:txBody>
          <a:bodyPr lIns="219456" rIns="1097280" anchor="b">
            <a:normAutofit/>
          </a:bodyPr>
          <a:lstStyle>
            <a:lvl1pPr marL="0" algn="r">
              <a:defRPr sz="230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10241280" y="13533120"/>
            <a:ext cx="31489123" cy="8412480"/>
          </a:xfrm>
        </p:spPr>
        <p:txBody>
          <a:bodyPr lIns="219456" rIns="1185062"/>
          <a:lstStyle>
            <a:lvl1pPr marL="0" indent="0" algn="r">
              <a:spcBef>
                <a:spcPts val="0"/>
              </a:spcBef>
              <a:buNone/>
              <a:defRPr>
                <a:effectLst/>
              </a:defRPr>
            </a:lvl1pPr>
            <a:lvl2pPr marL="2194560" indent="0" algn="ctr">
              <a:buNone/>
            </a:lvl2pPr>
            <a:lvl3pPr marL="4389120" indent="0" algn="ctr">
              <a:buNone/>
            </a:lvl3pPr>
            <a:lvl4pPr marL="6583680" indent="0" algn="ctr">
              <a:buNone/>
            </a:lvl4pPr>
            <a:lvl5pPr marL="8778240" indent="0" algn="ctr">
              <a:buNone/>
            </a:lvl5pPr>
            <a:lvl6pPr marL="10972800" indent="0" algn="ctr">
              <a:buNone/>
            </a:lvl6pPr>
            <a:lvl7pPr marL="13167360" indent="0" algn="ctr">
              <a:buNone/>
            </a:lvl7pPr>
            <a:lvl8pPr marL="15361920" indent="0" algn="ctr">
              <a:buNone/>
            </a:lvl8pPr>
            <a:lvl9pPr marL="1755648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26700480" y="31243219"/>
            <a:ext cx="14410944" cy="1316736"/>
          </a:xfrm>
        </p:spPr>
        <p:txBody>
          <a:bodyPr vert="horz" rtlCol="0"/>
          <a:lstStyle>
            <a:extLst/>
          </a:lstStyle>
          <a:p>
            <a:fld id="{47C9B81F-C347-4BEF-BFDF-29C42F48304A}" type="datetimeFigureOut">
              <a:rPr lang="en-US" smtClean="0"/>
              <a:pPr/>
              <a:t>8/7/2012</a:t>
            </a:fld>
            <a:endParaRPr lang="en-US"/>
          </a:p>
        </p:txBody>
      </p:sp>
      <p:sp>
        <p:nvSpPr>
          <p:cNvPr id="11" name="Slide Number Placeholder 10"/>
          <p:cNvSpPr>
            <a:spLocks noGrp="1"/>
          </p:cNvSpPr>
          <p:nvPr>
            <p:ph type="sldNum" sz="quarter" idx="11"/>
          </p:nvPr>
        </p:nvSpPr>
        <p:spPr>
          <a:xfrm>
            <a:off x="41466970" y="31243219"/>
            <a:ext cx="2228582" cy="1316736"/>
          </a:xfrm>
        </p:spPr>
        <p:txBody>
          <a:bodyPr vert="horz" rtlCol="0"/>
          <a:lstStyle>
            <a:lvl1pPr>
              <a:defRPr>
                <a:solidFill>
                  <a:schemeClr val="tx2">
                    <a:shade val="90000"/>
                  </a:schemeClr>
                </a:solidFill>
              </a:defRPr>
            </a:lvl1pPr>
            <a:extLst/>
          </a:lstStyle>
          <a:p>
            <a:fld id="{042AED99-7FB4-404E-8A97-64753DCE42EC}" type="slidenum">
              <a:rPr kumimoji="0" lang="en-US" smtClean="0"/>
              <a:pPr/>
              <a:t>‹#›</a:t>
            </a:fld>
            <a:endParaRPr kumimoji="0" lang="en-US"/>
          </a:p>
        </p:txBody>
      </p:sp>
      <p:sp>
        <p:nvSpPr>
          <p:cNvPr id="12" name="Footer Placeholder 11"/>
          <p:cNvSpPr>
            <a:spLocks noGrp="1"/>
          </p:cNvSpPr>
          <p:nvPr>
            <p:ph type="ftr" sz="quarter" idx="12"/>
          </p:nvPr>
        </p:nvSpPr>
        <p:spPr>
          <a:xfrm>
            <a:off x="7680960" y="31243219"/>
            <a:ext cx="18755827" cy="1316736"/>
          </a:xfrm>
        </p:spPr>
        <p:txBody>
          <a:bodyPr vert="horz" rtlCol="0"/>
          <a:lstStyle>
            <a:extLst/>
          </a:lstStyle>
          <a:p>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2824282" y="6838023"/>
            <a:ext cx="38404800" cy="43891"/>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438912" tIns="219456" rIns="438912" bIns="219456"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7C9B81F-C347-4BEF-BFDF-29C42F48304A}" type="datetimeFigureOut">
              <a:rPr lang="en-US" smtClean="0"/>
              <a:pPr/>
              <a:t>8/7/2012</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042AED99-7FB4-404E-8A97-64753DCE42EC}" type="slidenum">
              <a:rPr kumimoji="0" lang="en-US" smtClean="0"/>
              <a:pPr/>
              <a:t>‹#›</a:t>
            </a:fld>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4800614" y="15683789"/>
            <a:ext cx="35551872" cy="43891"/>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438912" tIns="219456" rIns="438912" bIns="219456" anchor="ctr"/>
          <a:lstStyle>
            <a:extLst/>
          </a:lstStyle>
          <a:p>
            <a:pPr algn="ctr" eaLnBrk="1" latinLnBrk="0" hangingPunct="1"/>
            <a:endParaRPr kumimoji="0" lang="en-US"/>
          </a:p>
        </p:txBody>
      </p:sp>
      <p:sp>
        <p:nvSpPr>
          <p:cNvPr id="2" name="Title 1"/>
          <p:cNvSpPr>
            <a:spLocks noGrp="1"/>
          </p:cNvSpPr>
          <p:nvPr>
            <p:ph type="title"/>
          </p:nvPr>
        </p:nvSpPr>
        <p:spPr>
          <a:xfrm>
            <a:off x="3467405" y="2391504"/>
            <a:ext cx="37307520" cy="13108838"/>
          </a:xfrm>
        </p:spPr>
        <p:txBody>
          <a:bodyPr rIns="482803"/>
          <a:lstStyle>
            <a:lvl1pPr algn="r">
              <a:buNone/>
              <a:defRPr sz="192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467102" y="15781022"/>
            <a:ext cx="37307520" cy="7246618"/>
          </a:xfrm>
        </p:spPr>
        <p:txBody>
          <a:bodyPr rIns="614477" anchor="t"/>
          <a:lstStyle>
            <a:lvl1pPr marL="0" indent="0" algn="r">
              <a:buNone/>
              <a:defRPr sz="9600">
                <a:solidFill>
                  <a:schemeClr val="tx1">
                    <a:tint val="75000"/>
                  </a:schemeClr>
                </a:solidFill>
              </a:defRPr>
            </a:lvl1pPr>
            <a:lvl2pPr>
              <a:buNone/>
              <a:defRPr sz="8600">
                <a:solidFill>
                  <a:schemeClr val="tx1">
                    <a:tint val="75000"/>
                  </a:schemeClr>
                </a:solidFill>
              </a:defRPr>
            </a:lvl2pPr>
            <a:lvl3pPr>
              <a:buNone/>
              <a:defRPr sz="7700">
                <a:solidFill>
                  <a:schemeClr val="tx1">
                    <a:tint val="75000"/>
                  </a:schemeClr>
                </a:solidFill>
              </a:defRPr>
            </a:lvl3pPr>
            <a:lvl4pPr>
              <a:buNone/>
              <a:defRPr sz="6700">
                <a:solidFill>
                  <a:schemeClr val="tx1">
                    <a:tint val="75000"/>
                  </a:schemeClr>
                </a:solidFill>
              </a:defRPr>
            </a:lvl4pPr>
            <a:lvl5pPr>
              <a:buNone/>
              <a:defRPr sz="67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26700480" y="31265616"/>
            <a:ext cx="14410944" cy="1316736"/>
          </a:xfrm>
        </p:spPr>
        <p:txBody>
          <a:bodyPr vert="horz" rtlCol="0"/>
          <a:lstStyle>
            <a:extLst/>
          </a:lstStyle>
          <a:p>
            <a:fld id="{47C9B81F-C347-4BEF-BFDF-29C42F48304A}" type="datetimeFigureOut">
              <a:rPr lang="en-US" smtClean="0"/>
              <a:pPr/>
              <a:t>8/7/2012</a:t>
            </a:fld>
            <a:endParaRPr lang="en-US"/>
          </a:p>
        </p:txBody>
      </p:sp>
      <p:sp>
        <p:nvSpPr>
          <p:cNvPr id="9" name="Slide Number Placeholder 8"/>
          <p:cNvSpPr>
            <a:spLocks noGrp="1"/>
          </p:cNvSpPr>
          <p:nvPr>
            <p:ph type="sldNum" sz="quarter" idx="11"/>
          </p:nvPr>
        </p:nvSpPr>
        <p:spPr>
          <a:xfrm>
            <a:off x="41466970" y="31265616"/>
            <a:ext cx="2228582" cy="1316736"/>
          </a:xfrm>
        </p:spPr>
        <p:txBody>
          <a:bodyPr vert="horz" rtlCol="0"/>
          <a:lstStyle>
            <a:lvl1pPr>
              <a:defRPr>
                <a:solidFill>
                  <a:schemeClr val="tx2">
                    <a:shade val="90000"/>
                  </a:schemeClr>
                </a:solidFill>
              </a:defRPr>
            </a:lvl1pPr>
            <a:extLst/>
          </a:lstStyle>
          <a:p>
            <a:fld id="{042AED99-7FB4-404E-8A97-64753DCE42EC}" type="slidenum">
              <a:rPr kumimoji="0" lang="en-US" smtClean="0"/>
              <a:pPr/>
              <a:t>‹#›</a:t>
            </a:fld>
            <a:endParaRPr kumimoji="0" lang="en-US"/>
          </a:p>
        </p:txBody>
      </p:sp>
      <p:sp>
        <p:nvSpPr>
          <p:cNvPr id="10" name="Footer Placeholder 9"/>
          <p:cNvSpPr>
            <a:spLocks noGrp="1"/>
          </p:cNvSpPr>
          <p:nvPr>
            <p:ph type="ftr" sz="quarter" idx="12"/>
          </p:nvPr>
        </p:nvSpPr>
        <p:spPr>
          <a:xfrm>
            <a:off x="7680960" y="31265616"/>
            <a:ext cx="18755827" cy="1316736"/>
          </a:xfrm>
        </p:spPr>
        <p:txBody>
          <a:bodyPr vert="horz" rtlCol="0"/>
          <a:lstStyle>
            <a:extLst/>
          </a:lstStyle>
          <a:p>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2194560" y="7900416"/>
            <a:ext cx="19385280" cy="21726144"/>
          </a:xfrm>
        </p:spPr>
        <p:txBody>
          <a:bodyPr/>
          <a:lstStyle>
            <a:lvl1pPr>
              <a:defRPr sz="13400"/>
            </a:lvl1pPr>
            <a:lvl2pPr>
              <a:defRPr sz="11500"/>
            </a:lvl2pPr>
            <a:lvl3pPr>
              <a:defRPr sz="9600"/>
            </a:lvl3pPr>
            <a:lvl4pPr>
              <a:defRPr sz="8600"/>
            </a:lvl4pPr>
            <a:lvl5pPr>
              <a:defRPr sz="8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22311360" y="7900416"/>
            <a:ext cx="19385280" cy="21726144"/>
          </a:xfrm>
        </p:spPr>
        <p:txBody>
          <a:bodyPr/>
          <a:lstStyle>
            <a:lvl1pPr>
              <a:defRPr sz="13400"/>
            </a:lvl1pPr>
            <a:lvl2pPr>
              <a:defRPr sz="11500"/>
            </a:lvl2pPr>
            <a:lvl3pPr>
              <a:defRPr sz="9600"/>
            </a:lvl3pPr>
            <a:lvl4pPr>
              <a:defRPr sz="8600"/>
            </a:lvl4pPr>
            <a:lvl5pPr>
              <a:defRPr sz="8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7C9B81F-C347-4BEF-BFDF-29C42F48304A}" type="datetimeFigureOut">
              <a:rPr lang="en-US" smtClean="0"/>
              <a:pPr/>
              <a:t>8/7/2012</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a:xfrm>
            <a:off x="41477184" y="31269926"/>
            <a:ext cx="2228582" cy="1316736"/>
          </a:xfrm>
        </p:spPr>
        <p:txBody>
          <a:bodyPr/>
          <a:lstStyle>
            <a:extLst/>
          </a:lstStyle>
          <a:p>
            <a:fld id="{042AED99-7FB4-404E-8A97-64753DCE42EC}" type="slidenum">
              <a:rPr kumimoji="0" lang="en-US" smtClean="0"/>
              <a:pPr/>
              <a:t>‹#›</a:t>
            </a:fld>
            <a:endParaRPr kumimoji="0" lang="en-US"/>
          </a:p>
        </p:txBody>
      </p:sp>
      <p:sp>
        <p:nvSpPr>
          <p:cNvPr id="10" name="Rectangle 9"/>
          <p:cNvSpPr/>
          <p:nvPr/>
        </p:nvSpPr>
        <p:spPr>
          <a:xfrm>
            <a:off x="2824282" y="6838023"/>
            <a:ext cx="38404800" cy="43891"/>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438912" tIns="219456" rIns="438912" bIns="219456" anchor="ctr"/>
          <a:lstStyle>
            <a:extLst/>
          </a:lstStyle>
          <a:p>
            <a:pPr algn="ctr" eaLnBrk="1" latinLnBrk="0" hangingPunct="1"/>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2960371" y="10393037"/>
            <a:ext cx="17995392" cy="43891"/>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438912" tIns="219456" rIns="438912" bIns="219456" anchor="b"/>
          <a:lstStyle>
            <a:extLst/>
          </a:lstStyle>
          <a:p>
            <a:pPr algn="ctr" eaLnBrk="1" latinLnBrk="0" hangingPunct="1"/>
            <a:endParaRPr kumimoji="0" lang="en-US"/>
          </a:p>
        </p:txBody>
      </p:sp>
      <p:sp>
        <p:nvSpPr>
          <p:cNvPr id="11" name="Rectangle 10"/>
          <p:cNvSpPr/>
          <p:nvPr/>
        </p:nvSpPr>
        <p:spPr>
          <a:xfrm>
            <a:off x="23042880" y="10393037"/>
            <a:ext cx="17995392" cy="43891"/>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438912" tIns="219456" rIns="438912" bIns="219456" anchor="b"/>
          <a:lstStyle>
            <a:extLst/>
          </a:lstStyle>
          <a:p>
            <a:pPr algn="ctr" eaLnBrk="1" latinLnBrk="0" hangingPunct="1"/>
            <a:endParaRPr kumimoji="0" lang="en-US"/>
          </a:p>
        </p:txBody>
      </p:sp>
      <p:sp>
        <p:nvSpPr>
          <p:cNvPr id="2" name="Title 1"/>
          <p:cNvSpPr>
            <a:spLocks noGrp="1"/>
          </p:cNvSpPr>
          <p:nvPr>
            <p:ph type="title"/>
          </p:nvPr>
        </p:nvSpPr>
        <p:spPr>
          <a:xfrm>
            <a:off x="2194560" y="1209350"/>
            <a:ext cx="39502080" cy="54864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194560" y="7368542"/>
            <a:ext cx="19392902" cy="3070858"/>
          </a:xfrm>
        </p:spPr>
        <p:txBody>
          <a:bodyPr anchor="b">
            <a:noAutofit/>
          </a:bodyPr>
          <a:lstStyle>
            <a:lvl1pPr marL="438912" indent="0" algn="l">
              <a:spcBef>
                <a:spcPts val="0"/>
              </a:spcBef>
              <a:buNone/>
              <a:defRPr sz="10600" b="0" cap="all" baseline="0"/>
            </a:lvl1pPr>
            <a:lvl2pPr>
              <a:buNone/>
              <a:defRPr sz="9600" b="1"/>
            </a:lvl2pPr>
            <a:lvl3pPr>
              <a:buNone/>
              <a:defRPr sz="8600" b="1"/>
            </a:lvl3pPr>
            <a:lvl4pPr>
              <a:buNone/>
              <a:defRPr sz="7700" b="1"/>
            </a:lvl4pPr>
            <a:lvl5pPr>
              <a:buNone/>
              <a:defRPr sz="77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22296122" y="7368542"/>
            <a:ext cx="19400520" cy="3070858"/>
          </a:xfrm>
        </p:spPr>
        <p:txBody>
          <a:bodyPr anchor="b">
            <a:noAutofit/>
          </a:bodyPr>
          <a:lstStyle>
            <a:lvl1pPr marL="438912" indent="0" algn="l">
              <a:spcBef>
                <a:spcPts val="0"/>
              </a:spcBef>
              <a:buNone/>
              <a:defRPr sz="10600" b="0" cap="all" baseline="0"/>
            </a:lvl1pPr>
            <a:lvl2pPr>
              <a:buNone/>
              <a:defRPr sz="9600" b="1"/>
            </a:lvl2pPr>
            <a:lvl3pPr>
              <a:buNone/>
              <a:defRPr sz="8600" b="1"/>
            </a:lvl3pPr>
            <a:lvl4pPr>
              <a:buNone/>
              <a:defRPr sz="7700" b="1"/>
            </a:lvl4pPr>
            <a:lvl5pPr>
              <a:buNone/>
              <a:defRPr sz="77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194560" y="11338563"/>
            <a:ext cx="19392902" cy="18920462"/>
          </a:xfrm>
        </p:spPr>
        <p:txBody>
          <a:bodyPr lIns="438912"/>
          <a:lstStyle>
            <a:lvl1pPr>
              <a:defRPr sz="10600"/>
            </a:lvl1pPr>
            <a:lvl2pPr>
              <a:defRPr sz="9600"/>
            </a:lvl2pPr>
            <a:lvl3pPr>
              <a:defRPr sz="8600"/>
            </a:lvl3pPr>
            <a:lvl4pPr>
              <a:defRPr sz="7700"/>
            </a:lvl4pPr>
            <a:lvl5pPr>
              <a:defRPr sz="77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2296122" y="11338563"/>
            <a:ext cx="19400520" cy="18920462"/>
          </a:xfrm>
        </p:spPr>
        <p:txBody>
          <a:bodyPr/>
          <a:lstStyle>
            <a:lvl1pPr>
              <a:defRPr sz="10600"/>
            </a:lvl1pPr>
            <a:lvl2pPr>
              <a:defRPr sz="9600"/>
            </a:lvl2pPr>
            <a:lvl3pPr>
              <a:defRPr sz="8600"/>
            </a:lvl3pPr>
            <a:lvl4pPr>
              <a:defRPr sz="7700"/>
            </a:lvl4pPr>
            <a:lvl5pPr>
              <a:defRPr sz="77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7C9B81F-C347-4BEF-BFDF-29C42F48304A}" type="datetimeFigureOut">
              <a:rPr lang="en-US" smtClean="0"/>
              <a:pPr/>
              <a:t>8/7/2012</a:t>
            </a:fld>
            <a:endParaRPr lang="en-US"/>
          </a:p>
        </p:txBody>
      </p:sp>
      <p:sp>
        <p:nvSpPr>
          <p:cNvPr id="8" name="Footer Placeholder 7"/>
          <p:cNvSpPr>
            <a:spLocks noGrp="1"/>
          </p:cNvSpPr>
          <p:nvPr>
            <p:ph type="ftr" sz="quarter" idx="11"/>
          </p:nvPr>
        </p:nvSpPr>
        <p:spPr/>
        <p:txBody>
          <a:bodyPr/>
          <a:lstStyle>
            <a:extLst/>
          </a:lstStyle>
          <a:p>
            <a:endParaRPr kumimoji="0" lang="en-US" dirty="0"/>
          </a:p>
        </p:txBody>
      </p:sp>
      <p:sp>
        <p:nvSpPr>
          <p:cNvPr id="9" name="Slide Number Placeholder 8"/>
          <p:cNvSpPr>
            <a:spLocks noGrp="1"/>
          </p:cNvSpPr>
          <p:nvPr>
            <p:ph type="sldNum" sz="quarter" idx="12"/>
          </p:nvPr>
        </p:nvSpPr>
        <p:spPr>
          <a:xfrm>
            <a:off x="41477184" y="31269926"/>
            <a:ext cx="2228582" cy="1316736"/>
          </a:xfrm>
        </p:spPr>
        <p:txBody>
          <a:bodyPr/>
          <a:lstStyle>
            <a:extLst/>
          </a:lstStyle>
          <a:p>
            <a:fld id="{042AED99-7FB4-404E-8A97-64753DCE42EC}"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194560" y="1215446"/>
            <a:ext cx="39502080" cy="54864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47C9B81F-C347-4BEF-BFDF-29C42F48304A}" type="datetimeFigureOut">
              <a:rPr lang="en-US" smtClean="0"/>
              <a:pPr/>
              <a:t>8/7/2012</a:t>
            </a:fld>
            <a:endParaRPr lang="en-US"/>
          </a:p>
        </p:txBody>
      </p:sp>
      <p:sp>
        <p:nvSpPr>
          <p:cNvPr id="4" name="Footer Placeholder 3"/>
          <p:cNvSpPr>
            <a:spLocks noGrp="1"/>
          </p:cNvSpPr>
          <p:nvPr>
            <p:ph type="ftr" sz="quarter" idx="11"/>
          </p:nvPr>
        </p:nvSpPr>
        <p:spPr/>
        <p:txBody>
          <a:bodyPr/>
          <a:lstStyle>
            <a:extLst/>
          </a:lstStyle>
          <a:p>
            <a:endParaRPr kumimoji="0" lang="en-US"/>
          </a:p>
        </p:txBody>
      </p:sp>
      <p:sp>
        <p:nvSpPr>
          <p:cNvPr id="5" name="Slide Number Placeholder 4"/>
          <p:cNvSpPr>
            <a:spLocks noGrp="1"/>
          </p:cNvSpPr>
          <p:nvPr>
            <p:ph type="sldNum" sz="quarter" idx="12"/>
          </p:nvPr>
        </p:nvSpPr>
        <p:spPr/>
        <p:txBody>
          <a:bodyPr/>
          <a:lstStyle>
            <a:extLst/>
          </a:lstStyle>
          <a:p>
            <a:fld id="{042AED99-7FB4-404E-8A97-64753DCE42EC}" type="slidenum">
              <a:rPr kumimoji="0" lang="en-US" smtClean="0"/>
              <a:pPr/>
              <a:t>‹#›</a:t>
            </a:fld>
            <a:endParaRPr kumimoji="0" lang="en-US"/>
          </a:p>
        </p:txBody>
      </p:sp>
      <p:sp>
        <p:nvSpPr>
          <p:cNvPr id="7" name="Rectangle 6"/>
          <p:cNvSpPr/>
          <p:nvPr/>
        </p:nvSpPr>
        <p:spPr>
          <a:xfrm>
            <a:off x="2824282" y="6838023"/>
            <a:ext cx="38404800" cy="43891"/>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438912" tIns="219456" rIns="438912" bIns="219456"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47C9B81F-C347-4BEF-BFDF-29C42F48304A}" type="datetimeFigureOut">
              <a:rPr lang="en-US" smtClean="0"/>
              <a:pPr/>
              <a:t>8/7/2012</a:t>
            </a:fld>
            <a:endParaRPr lang="en-US"/>
          </a:p>
        </p:txBody>
      </p:sp>
      <p:sp>
        <p:nvSpPr>
          <p:cNvPr id="3" name="Footer Placeholder 2"/>
          <p:cNvSpPr>
            <a:spLocks noGrp="1"/>
          </p:cNvSpPr>
          <p:nvPr>
            <p:ph type="ftr" sz="quarter" idx="11"/>
          </p:nvPr>
        </p:nvSpPr>
        <p:spPr/>
        <p:txBody>
          <a:bodyPr/>
          <a:lstStyle>
            <a:extLst/>
          </a:lstStyle>
          <a:p>
            <a:endParaRPr kumimoji="0" lang="en-US"/>
          </a:p>
        </p:txBody>
      </p:sp>
      <p:sp>
        <p:nvSpPr>
          <p:cNvPr id="4" name="Slide Number Placeholder 3"/>
          <p:cNvSpPr>
            <a:spLocks noGrp="1"/>
          </p:cNvSpPr>
          <p:nvPr>
            <p:ph type="sldNum" sz="quarter" idx="12"/>
          </p:nvPr>
        </p:nvSpPr>
        <p:spPr/>
        <p:txBody>
          <a:bodyPr/>
          <a:lstStyle>
            <a:extLst/>
          </a:lstStyle>
          <a:p>
            <a:fld id="{042AED99-7FB4-404E-8A97-64753DCE42EC}"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24276250" y="5076749"/>
            <a:ext cx="17995392" cy="43891"/>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438912" tIns="219456" rIns="438912" bIns="219456" anchor="ctr"/>
          <a:lstStyle>
            <a:extLst/>
          </a:lstStyle>
          <a:p>
            <a:pPr algn="ctr" eaLnBrk="1" latinLnBrk="0" hangingPunct="1"/>
            <a:endParaRPr kumimoji="0" lang="en-US"/>
          </a:p>
        </p:txBody>
      </p:sp>
      <p:sp>
        <p:nvSpPr>
          <p:cNvPr id="2" name="Title 1"/>
          <p:cNvSpPr>
            <a:spLocks noGrp="1"/>
          </p:cNvSpPr>
          <p:nvPr>
            <p:ph type="title"/>
          </p:nvPr>
        </p:nvSpPr>
        <p:spPr>
          <a:xfrm>
            <a:off x="23823053" y="1463040"/>
            <a:ext cx="18873216" cy="3657600"/>
          </a:xfrm>
        </p:spPr>
        <p:txBody>
          <a:bodyPr anchor="b"/>
          <a:lstStyle>
            <a:lvl1pPr marL="0" algn="r">
              <a:buNone/>
              <a:defRPr sz="96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23823053" y="5316288"/>
            <a:ext cx="18873216" cy="5120640"/>
          </a:xfrm>
        </p:spPr>
        <p:txBody>
          <a:bodyPr/>
          <a:lstStyle>
            <a:lvl1pPr marL="0" indent="0" algn="r">
              <a:spcBef>
                <a:spcPts val="0"/>
              </a:spcBef>
              <a:buNone/>
              <a:defRPr sz="6700"/>
            </a:lvl1pPr>
            <a:lvl2pPr>
              <a:buNone/>
              <a:defRPr sz="5800"/>
            </a:lvl2pPr>
            <a:lvl3pPr>
              <a:buNone/>
              <a:defRPr sz="4800"/>
            </a:lvl3pPr>
            <a:lvl4pPr>
              <a:buNone/>
              <a:defRPr sz="4300"/>
            </a:lvl4pPr>
            <a:lvl5pPr>
              <a:buNone/>
              <a:defRPr sz="43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097280" y="10607040"/>
            <a:ext cx="41598989" cy="19092672"/>
          </a:xfrm>
        </p:spPr>
        <p:txBody>
          <a:bodyPr/>
          <a:lstStyle>
            <a:lvl1pPr marL="1404518">
              <a:defRPr sz="15400"/>
            </a:lvl1pPr>
            <a:lvl2pPr marL="2852928">
              <a:defRPr sz="13400"/>
            </a:lvl2pPr>
            <a:lvl3pPr marL="3950208">
              <a:defRPr sz="11500"/>
            </a:lvl3pPr>
            <a:lvl4pPr marL="5047488">
              <a:defRPr sz="9600"/>
            </a:lvl4pPr>
            <a:lvl5pPr marL="6056986">
              <a:defRPr sz="9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26700480" y="31265616"/>
            <a:ext cx="14410944" cy="1316736"/>
          </a:xfrm>
        </p:spPr>
        <p:txBody>
          <a:bodyPr vert="horz" rtlCol="0"/>
          <a:lstStyle>
            <a:extLst/>
          </a:lstStyle>
          <a:p>
            <a:fld id="{47C9B81F-C347-4BEF-BFDF-29C42F48304A}" type="datetimeFigureOut">
              <a:rPr lang="en-US" smtClean="0"/>
              <a:pPr/>
              <a:t>8/7/2012</a:t>
            </a:fld>
            <a:endParaRPr lang="en-US"/>
          </a:p>
        </p:txBody>
      </p:sp>
      <p:sp>
        <p:nvSpPr>
          <p:cNvPr id="10" name="Slide Number Placeholder 9"/>
          <p:cNvSpPr>
            <a:spLocks noGrp="1"/>
          </p:cNvSpPr>
          <p:nvPr>
            <p:ph type="sldNum" sz="quarter" idx="11"/>
          </p:nvPr>
        </p:nvSpPr>
        <p:spPr>
          <a:xfrm>
            <a:off x="41466970" y="31265616"/>
            <a:ext cx="2228582" cy="1316736"/>
          </a:xfrm>
        </p:spPr>
        <p:txBody>
          <a:bodyPr vert="horz" rtlCol="0"/>
          <a:lstStyle>
            <a:lvl1pPr>
              <a:defRPr>
                <a:solidFill>
                  <a:schemeClr val="tx2">
                    <a:shade val="90000"/>
                  </a:schemeClr>
                </a:solidFill>
              </a:defRPr>
            </a:lvl1pPr>
            <a:extLst/>
          </a:lstStyle>
          <a:p>
            <a:fld id="{042AED99-7FB4-404E-8A97-64753DCE42EC}" type="slidenum">
              <a:rPr kumimoji="0" lang="en-US" smtClean="0"/>
              <a:pPr/>
              <a:t>‹#›</a:t>
            </a:fld>
            <a:endParaRPr kumimoji="0" lang="en-US"/>
          </a:p>
        </p:txBody>
      </p:sp>
      <p:sp>
        <p:nvSpPr>
          <p:cNvPr id="11" name="Footer Placeholder 10"/>
          <p:cNvSpPr>
            <a:spLocks noGrp="1"/>
          </p:cNvSpPr>
          <p:nvPr>
            <p:ph type="ftr" sz="quarter" idx="12"/>
          </p:nvPr>
        </p:nvSpPr>
        <p:spPr>
          <a:xfrm>
            <a:off x="7680960" y="31265616"/>
            <a:ext cx="18755827" cy="1316736"/>
          </a:xfrm>
        </p:spPr>
        <p:txBody>
          <a:bodyPr vert="horz" rtlCol="0"/>
          <a:lstStyle>
            <a:extLst/>
          </a:lstStyle>
          <a:p>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hyperlink" Target="http://www.facebook.com/pages/PosterPresentationscom/217914411419?v=app_4949752878&amp;ref=ts" TargetMode="Externa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theme" Target="../theme/theme2.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20" name="Rectangle 19"/>
          <p:cNvSpPr/>
          <p:nvPr/>
        </p:nvSpPr>
        <p:spPr>
          <a:xfrm>
            <a:off x="44542166" y="0"/>
            <a:ext cx="10050462" cy="32918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72" tIns="365741" rIns="182872" bIns="182872" rtlCol="0" anchor="t" anchorCtr="0"/>
          <a:lstStyle/>
          <a:p>
            <a:pPr algn="ctr"/>
            <a:r>
              <a:rPr lang="en-US" sz="4000" b="1" dirty="0" smtClean="0">
                <a:solidFill>
                  <a:schemeClr val="bg1"/>
                </a:solidFill>
                <a:latin typeface="Trebuchet MS" pitchFamily="34" charset="0"/>
              </a:rPr>
              <a:t>QUICK</a:t>
            </a:r>
            <a:r>
              <a:rPr lang="en-US" sz="4000" b="1" baseline="0" dirty="0" smtClean="0">
                <a:solidFill>
                  <a:schemeClr val="bg1"/>
                </a:solidFill>
                <a:latin typeface="Trebuchet MS" pitchFamily="34" charset="0"/>
              </a:rPr>
              <a:t> TIPS</a:t>
            </a:r>
            <a:endParaRPr lang="en-US" sz="4000" b="1" dirty="0" smtClean="0">
              <a:solidFill>
                <a:schemeClr val="bg1"/>
              </a:solidFill>
              <a:latin typeface="Trebuchet MS" pitchFamily="34" charset="0"/>
            </a:endParaRPr>
          </a:p>
          <a:p>
            <a:pPr algn="ctr"/>
            <a:r>
              <a:rPr lang="en-US" sz="4000" b="1" dirty="0" smtClean="0">
                <a:solidFill>
                  <a:srgbClr val="FFFF00"/>
                </a:solidFill>
                <a:latin typeface="Trebuchet MS" pitchFamily="34" charset="0"/>
              </a:rPr>
              <a:t>(--THIS SECTION DOES NOT PRINT--)</a:t>
            </a:r>
          </a:p>
          <a:p>
            <a:pPr algn="ctr"/>
            <a:endParaRPr lang="en-US" sz="3200" b="1" dirty="0" smtClean="0">
              <a:latin typeface="Trebuchet MS" pitchFamily="34" charset="0"/>
            </a:endParaRPr>
          </a:p>
          <a:p>
            <a:pPr defTabSz="3134780"/>
            <a:r>
              <a:rPr lang="en-US" sz="3200" dirty="0" smtClean="0">
                <a:latin typeface="Trebuchet MS" pitchFamily="34" charset="0"/>
              </a:rPr>
              <a:t>This PowerPoint</a:t>
            </a:r>
            <a:r>
              <a:rPr lang="en-US" sz="3200" baseline="0" dirty="0" smtClean="0">
                <a:latin typeface="Trebuchet MS" pitchFamily="34" charset="0"/>
              </a:rPr>
              <a:t> template requires basic PowerPoint (version 2007 or newer) skills. Below is a list of commonly asked questions specific to this template. </a:t>
            </a:r>
            <a:br>
              <a:rPr lang="en-US" sz="3200" baseline="0" dirty="0" smtClean="0">
                <a:latin typeface="Trebuchet MS" pitchFamily="34" charset="0"/>
              </a:rPr>
            </a:br>
            <a:r>
              <a:rPr lang="en-US" sz="3200" baseline="0" dirty="0" smtClean="0">
                <a:latin typeface="Trebuchet MS" pitchFamily="34" charset="0"/>
              </a:rPr>
              <a:t>If you are using an older version of PowerPoint some template features may not work properly.</a:t>
            </a:r>
            <a:endParaRPr lang="en-US" sz="4000" b="1" dirty="0" smtClean="0">
              <a:solidFill>
                <a:srgbClr val="FFFF00"/>
              </a:solidFill>
              <a:latin typeface="Trebuchet MS" pitchFamily="34" charset="0"/>
            </a:endParaRPr>
          </a:p>
          <a:p>
            <a:pPr defTabSz="3134780"/>
            <a:endParaRPr lang="en-US" sz="4000" b="1" dirty="0" smtClean="0">
              <a:solidFill>
                <a:srgbClr val="FFFF00"/>
              </a:solidFill>
              <a:latin typeface="Trebuchet MS" pitchFamily="34" charset="0"/>
            </a:endParaRPr>
          </a:p>
          <a:p>
            <a:pPr algn="ctr"/>
            <a:r>
              <a:rPr lang="en-US" sz="4000" b="1" dirty="0" smtClean="0">
                <a:solidFill>
                  <a:schemeClr val="bg1"/>
                </a:solidFill>
                <a:latin typeface="Trebuchet MS" pitchFamily="34" charset="0"/>
              </a:rPr>
              <a:t>Using the template</a:t>
            </a:r>
            <a:endParaRPr lang="en-US" sz="4000" b="1" baseline="0" dirty="0" smtClean="0">
              <a:solidFill>
                <a:schemeClr val="bg1"/>
              </a:solidFill>
              <a:latin typeface="Trebuchet MS" pitchFamily="34" charset="0"/>
            </a:endParaRPr>
          </a:p>
          <a:p>
            <a:pPr algn="ctr"/>
            <a:endParaRPr lang="en-US" sz="3200" b="1" dirty="0" smtClean="0">
              <a:solidFill>
                <a:srgbClr val="FFFF00"/>
              </a:solidFill>
              <a:latin typeface="Trebuchet MS" pitchFamily="34" charset="0"/>
            </a:endParaRPr>
          </a:p>
          <a:p>
            <a:pPr marL="0" marR="0" indent="0" algn="l" defTabSz="3134780" rtl="0" eaLnBrk="1" fontAlgn="auto" latinLnBrk="0" hangingPunct="1">
              <a:lnSpc>
                <a:spcPct val="100000"/>
              </a:lnSpc>
              <a:spcBef>
                <a:spcPts val="0"/>
              </a:spcBef>
              <a:spcAft>
                <a:spcPts val="0"/>
              </a:spcAft>
              <a:buClrTx/>
              <a:buSzTx/>
              <a:buFontTx/>
              <a:buNone/>
              <a:tabLst/>
              <a:defRPr/>
            </a:pPr>
            <a:r>
              <a:rPr lang="en-US" sz="3200" b="1" dirty="0" smtClean="0">
                <a:solidFill>
                  <a:srgbClr val="FFFF00"/>
                </a:solidFill>
                <a:latin typeface="Trebuchet MS" pitchFamily="34" charset="0"/>
              </a:rPr>
              <a:t>Verifying the quality of your graphics</a:t>
            </a:r>
          </a:p>
          <a:p>
            <a:pPr defTabSz="3134780"/>
            <a:r>
              <a:rPr lang="en-US" sz="3200" dirty="0" smtClean="0">
                <a:latin typeface="Trebuchet MS" pitchFamily="34" charset="0"/>
              </a:rPr>
              <a:t>Go to the </a:t>
            </a:r>
            <a:r>
              <a:rPr lang="en-US" sz="32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3200" baseline="0" dirty="0" smtClean="0">
                <a:latin typeface="Trebuchet MS" pitchFamily="34" charset="0"/>
              </a:rPr>
            </a:br>
            <a:endParaRPr lang="en-US" sz="3200" baseline="0" dirty="0" smtClean="0">
              <a:latin typeface="Trebuchet MS" pitchFamily="34" charset="0"/>
            </a:endParaRPr>
          </a:p>
          <a:p>
            <a:pPr defTabSz="3134780"/>
            <a:r>
              <a:rPr lang="en-US" sz="3200" b="1" dirty="0" smtClean="0">
                <a:solidFill>
                  <a:srgbClr val="FFFF00"/>
                </a:solidFill>
                <a:latin typeface="Trebuchet MS" pitchFamily="34" charset="0"/>
              </a:rPr>
              <a:t>Using the placeholders</a:t>
            </a:r>
          </a:p>
          <a:p>
            <a:pPr defTabSz="3134780"/>
            <a:r>
              <a:rPr lang="en-US" sz="3200" baseline="0" dirty="0" smtClean="0">
                <a:latin typeface="Trebuchet MS" pitchFamily="34" charset="0"/>
              </a:rPr>
              <a:t>To add text to this template click inside a placeholder and type in or paste your text. To move a placeholder, click on it </a:t>
            </a:r>
            <a:r>
              <a:rPr lang="en-US" sz="3200" u="sng" baseline="0" dirty="0" smtClean="0">
                <a:latin typeface="Trebuchet MS" pitchFamily="34" charset="0"/>
              </a:rPr>
              <a:t>once</a:t>
            </a:r>
            <a:r>
              <a:rPr lang="en-US" sz="3200" baseline="0" dirty="0" smtClean="0">
                <a:latin typeface="Trebuchet MS" pitchFamily="34" charset="0"/>
              </a:rPr>
              <a:t> (to select it), place your cursor on its frame and your cursor will change to this symbol:         Then, click </a:t>
            </a:r>
            <a:r>
              <a:rPr lang="en-US" sz="3200" u="sng" baseline="0" dirty="0" smtClean="0">
                <a:latin typeface="Trebuchet MS" pitchFamily="34" charset="0"/>
              </a:rPr>
              <a:t>once</a:t>
            </a:r>
            <a:r>
              <a:rPr lang="en-US" sz="3200" baseline="0" dirty="0" smtClean="0">
                <a:latin typeface="Trebuchet MS" pitchFamily="34" charset="0"/>
              </a:rPr>
              <a:t> and drag it to its new location where you can resize it as needed. Additional placeholders can be found on the left side of this template.</a:t>
            </a:r>
          </a:p>
          <a:p>
            <a:pPr defTabSz="3134780"/>
            <a:endParaRPr lang="en-US" sz="3200" b="1" baseline="0" dirty="0" smtClean="0">
              <a:solidFill>
                <a:srgbClr val="FFFF00"/>
              </a:solidFill>
              <a:latin typeface="Trebuchet MS" pitchFamily="34" charset="0"/>
            </a:endParaRPr>
          </a:p>
          <a:p>
            <a:pPr defTabSz="3134780"/>
            <a:r>
              <a:rPr lang="en-US" sz="3200" b="1" baseline="0" dirty="0" smtClean="0">
                <a:solidFill>
                  <a:srgbClr val="FFFF00"/>
                </a:solidFill>
                <a:latin typeface="Trebuchet MS" pitchFamily="34" charset="0"/>
              </a:rPr>
              <a:t>Modifying the layout</a:t>
            </a:r>
          </a:p>
          <a:p>
            <a:pPr defTabSz="3134780"/>
            <a:r>
              <a:rPr lang="en-US" sz="3200" dirty="0" smtClean="0">
                <a:latin typeface="Trebuchet MS" pitchFamily="34" charset="0"/>
              </a:rPr>
              <a:t>This template was specifically designed for a 48x36 tri-fold presentation.</a:t>
            </a:r>
            <a:r>
              <a:rPr lang="en-US" sz="3200" baseline="0" dirty="0" smtClean="0">
                <a:latin typeface="Trebuchet MS" pitchFamily="34" charset="0"/>
              </a:rPr>
              <a:t> I</a:t>
            </a:r>
            <a:r>
              <a:rPr lang="en-US" sz="3200" dirty="0" smtClean="0">
                <a:latin typeface="Trebuchet MS" pitchFamily="34" charset="0"/>
              </a:rPr>
              <a:t>ts</a:t>
            </a:r>
            <a:r>
              <a:rPr lang="en-US" sz="3200" baseline="0" dirty="0" smtClean="0">
                <a:latin typeface="Trebuchet MS" pitchFamily="34" charset="0"/>
              </a:rPr>
              <a:t> layout should not be changed or it may not fit on a standard board</a:t>
            </a:r>
            <a:r>
              <a:rPr lang="en-US" sz="3200" dirty="0" smtClean="0">
                <a:latin typeface="Trebuchet MS" pitchFamily="34" charset="0"/>
              </a:rPr>
              <a:t>.</a:t>
            </a:r>
            <a:r>
              <a:rPr lang="en-US" sz="3200" baseline="0" dirty="0" smtClean="0">
                <a:latin typeface="Trebuchet MS" pitchFamily="34" charset="0"/>
              </a:rPr>
              <a:t> It has a one foot column on the left, a 2 foot column in the middle and a 1 foot column on the right.</a:t>
            </a:r>
            <a:endParaRPr lang="en-US" sz="3200" dirty="0" smtClean="0">
              <a:latin typeface="Trebuchet MS" pitchFamily="34" charset="0"/>
            </a:endParaRPr>
          </a:p>
          <a:p>
            <a:pPr marL="0" marR="0" indent="0" algn="l" defTabSz="3134780" rtl="0" eaLnBrk="1" fontAlgn="auto" latinLnBrk="0" hangingPunct="1">
              <a:lnSpc>
                <a:spcPct val="100000"/>
              </a:lnSpc>
              <a:spcBef>
                <a:spcPts val="0"/>
              </a:spcBef>
              <a:spcAft>
                <a:spcPts val="0"/>
              </a:spcAft>
              <a:buClrTx/>
              <a:buSzTx/>
              <a:buFontTx/>
              <a:buNone/>
              <a:tabLst/>
              <a:defRPr/>
            </a:pPr>
            <a:r>
              <a:rPr lang="en-US" sz="3200" baseline="0" dirty="0" smtClean="0">
                <a:latin typeface="Trebuchet MS" pitchFamily="34" charset="0"/>
              </a:rPr>
              <a:t>The columns in the provided layout are fixed and cannot be moved but advanced users can modify any layout by going to VIEW and then SLIDE MASTER.</a:t>
            </a:r>
          </a:p>
          <a:p>
            <a:pPr marL="0" marR="0" indent="0" algn="l" defTabSz="3134780" rtl="0" eaLnBrk="1" fontAlgn="auto" latinLnBrk="0" hangingPunct="1">
              <a:lnSpc>
                <a:spcPct val="100000"/>
              </a:lnSpc>
              <a:spcBef>
                <a:spcPts val="0"/>
              </a:spcBef>
              <a:spcAft>
                <a:spcPts val="0"/>
              </a:spcAft>
              <a:buClrTx/>
              <a:buSzTx/>
              <a:buFontTx/>
              <a:buNone/>
              <a:tabLst/>
              <a:defRPr/>
            </a:pPr>
            <a:endParaRPr lang="en-US" sz="3200" baseline="0" dirty="0" smtClean="0">
              <a:latin typeface="Trebuchet MS" pitchFamily="34" charset="0"/>
            </a:endParaRPr>
          </a:p>
          <a:p>
            <a:pPr defTabSz="3134780"/>
            <a:r>
              <a:rPr lang="en-US" sz="3200" b="1" baseline="0" dirty="0" smtClean="0">
                <a:solidFill>
                  <a:srgbClr val="FFFF00"/>
                </a:solidFill>
                <a:latin typeface="Trebuchet MS" pitchFamily="34" charset="0"/>
              </a:rPr>
              <a:t>Importing text and graphics from external sources</a:t>
            </a:r>
          </a:p>
          <a:p>
            <a:pPr defTabSz="3134780"/>
            <a:r>
              <a:rPr lang="en-US" sz="3200" b="1" u="sng" baseline="0" dirty="0" smtClean="0">
                <a:latin typeface="Trebuchet MS" pitchFamily="34" charset="0"/>
              </a:rPr>
              <a:t>TEXT: </a:t>
            </a:r>
            <a:r>
              <a:rPr lang="en-US" sz="3200" baseline="0" dirty="0" smtClean="0">
                <a:latin typeface="Trebuchet MS" pitchFamily="34" charset="0"/>
              </a:rPr>
              <a:t>Paste or type your text into a pre-existing placeholder or drag in a new placeholder from the left side of the template. Move it anywhere as needed.</a:t>
            </a:r>
          </a:p>
          <a:p>
            <a:pPr defTabSz="3134780"/>
            <a:r>
              <a:rPr lang="en-US" sz="3200" b="1" u="sng" baseline="0" dirty="0" smtClean="0">
                <a:latin typeface="Trebuchet MS" pitchFamily="34" charset="0"/>
              </a:rPr>
              <a:t>PHOTOS: </a:t>
            </a:r>
            <a:r>
              <a:rPr lang="en-US" sz="3200" baseline="0" dirty="0" smtClean="0">
                <a:latin typeface="Trebuchet MS" pitchFamily="34" charset="0"/>
              </a:rPr>
              <a:t>Drag in a picture placeholder, size it </a:t>
            </a:r>
            <a:r>
              <a:rPr lang="en-US" sz="3200" u="sng" baseline="0" dirty="0" smtClean="0">
                <a:latin typeface="Trebuchet MS" pitchFamily="34" charset="0"/>
              </a:rPr>
              <a:t>first</a:t>
            </a:r>
            <a:r>
              <a:rPr lang="en-US" sz="3200" baseline="0" dirty="0" smtClean="0">
                <a:latin typeface="Trebuchet MS" pitchFamily="34" charset="0"/>
              </a:rPr>
              <a:t>, click in it and insert a photo from the menu.</a:t>
            </a:r>
          </a:p>
          <a:p>
            <a:pPr defTabSz="3134780"/>
            <a:r>
              <a:rPr lang="en-US" sz="3200" b="1" u="sng" baseline="0" dirty="0" smtClean="0">
                <a:latin typeface="Trebuchet MS" pitchFamily="34" charset="0"/>
              </a:rPr>
              <a:t>TABLES: </a:t>
            </a:r>
            <a:r>
              <a:rPr lang="en-US" sz="3200" baseline="0" dirty="0" smtClean="0">
                <a:latin typeface="Trebuchet MS" pitchFamily="34" charset="0"/>
              </a:rPr>
              <a:t>You can copy and paste a table from an external document onto this poster template. To adjust  the way the text fits within the cells of a table that has been pasted, </a:t>
            </a:r>
            <a:r>
              <a:rPr lang="en-US" sz="3200" u="sng" baseline="0" dirty="0" smtClean="0">
                <a:latin typeface="Trebuchet MS" pitchFamily="34" charset="0"/>
              </a:rPr>
              <a:t>right-click</a:t>
            </a:r>
            <a:r>
              <a:rPr lang="en-US" sz="3200" baseline="0" dirty="0" smtClean="0">
                <a:latin typeface="Trebuchet MS" pitchFamily="34" charset="0"/>
              </a:rPr>
              <a:t> on the table, click FORMAT SHAPE  then click on TEXT BOX and change the INTERNAL MARGIN values to 0.25</a:t>
            </a:r>
          </a:p>
          <a:p>
            <a:pPr defTabSz="3134780"/>
            <a:endParaRPr lang="en-US" sz="3200" b="1" baseline="0" dirty="0" smtClean="0">
              <a:solidFill>
                <a:srgbClr val="FFFF00"/>
              </a:solidFill>
              <a:latin typeface="Trebuchet MS" pitchFamily="34" charset="0"/>
            </a:endParaRPr>
          </a:p>
          <a:p>
            <a:pPr defTabSz="3134780"/>
            <a:r>
              <a:rPr lang="en-US" sz="3200" b="1" baseline="0" dirty="0" smtClean="0">
                <a:solidFill>
                  <a:srgbClr val="FFFF00"/>
                </a:solidFill>
                <a:latin typeface="Trebuchet MS" pitchFamily="34" charset="0"/>
              </a:rPr>
              <a:t>Modifying the color scheme</a:t>
            </a:r>
          </a:p>
          <a:p>
            <a:pPr defTabSz="3134780"/>
            <a:r>
              <a:rPr lang="en-US" sz="3200" baseline="0" smtClean="0">
                <a:latin typeface="Trebuchet MS" pitchFamily="34" charset="0"/>
              </a:rPr>
              <a:t>To change the color scheme of this template go to the “Design” menu and click on “Colors”. You can choose from the provide color combinations or you can create your own.</a:t>
            </a:r>
            <a:endParaRPr lang="en-US" sz="3200" baseline="0" dirty="0" smtClean="0">
              <a:latin typeface="Trebuchet MS" pitchFamily="34" charset="0"/>
            </a:endParaRPr>
          </a:p>
          <a:p>
            <a:pPr defTabSz="4389219"/>
            <a:endParaRPr lang="en-US" sz="2000" baseline="0" dirty="0" smtClean="0">
              <a:latin typeface="Trebuchet MS" pitchFamily="34" charset="0"/>
            </a:endParaRPr>
          </a:p>
          <a:p>
            <a:pPr defTabSz="4389219"/>
            <a:endParaRPr lang="en-US" sz="2000" dirty="0" smtClean="0">
              <a:latin typeface="Trebuchet MS" pitchFamily="34" charset="0"/>
            </a:endParaRPr>
          </a:p>
          <a:p>
            <a:pPr algn="ctr"/>
            <a:endParaRPr lang="en-US" sz="2000" b="1" dirty="0" smtClean="0">
              <a:solidFill>
                <a:schemeClr val="bg1"/>
              </a:solidFill>
              <a:latin typeface="Trebuchet MS" pitchFamily="34" charset="0"/>
            </a:endParaRPr>
          </a:p>
          <a:p>
            <a:pPr defTabSz="4389219"/>
            <a:endParaRPr lang="en-US" sz="2000" b="1" dirty="0" smtClean="0">
              <a:solidFill>
                <a:srgbClr val="FFFF00"/>
              </a:solidFill>
              <a:latin typeface="Trebuchet MS" pitchFamily="34" charset="0"/>
            </a:endParaRPr>
          </a:p>
          <a:p>
            <a:pPr algn="ctr"/>
            <a:endParaRPr lang="en-US" sz="3200" b="1" dirty="0">
              <a:latin typeface="Trebuchet MS" pitchFamily="34" charset="0"/>
            </a:endParaRPr>
          </a:p>
        </p:txBody>
      </p:sp>
      <p:sp>
        <p:nvSpPr>
          <p:cNvPr id="29" name="Rectangle 28"/>
          <p:cNvSpPr/>
          <p:nvPr/>
        </p:nvSpPr>
        <p:spPr>
          <a:xfrm>
            <a:off x="-10722428" y="-19596"/>
            <a:ext cx="10050462" cy="32918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72" tIns="365741" rIns="182872" bIns="182872" rtlCol="0" anchor="t" anchorCtr="0"/>
          <a:lstStyle/>
          <a:p>
            <a:pPr algn="ctr"/>
            <a:r>
              <a:rPr lang="en-US" sz="4400" b="1" dirty="0" smtClean="0">
                <a:solidFill>
                  <a:schemeClr val="bg1"/>
                </a:solidFill>
                <a:latin typeface="Trebuchet MS" pitchFamily="34" charset="0"/>
              </a:rPr>
              <a:t>QUICK DESIGN</a:t>
            </a:r>
            <a:r>
              <a:rPr lang="en-US" sz="4400" b="1" baseline="0" dirty="0" smtClean="0">
                <a:solidFill>
                  <a:schemeClr val="bg1"/>
                </a:solidFill>
                <a:latin typeface="Trebuchet MS" pitchFamily="34" charset="0"/>
              </a:rPr>
              <a:t> </a:t>
            </a:r>
            <a:r>
              <a:rPr lang="en-US" sz="4400" b="1" dirty="0" smtClean="0">
                <a:solidFill>
                  <a:schemeClr val="bg1"/>
                </a:solidFill>
                <a:latin typeface="Trebuchet MS" pitchFamily="34" charset="0"/>
              </a:rPr>
              <a:t>GUIDE</a:t>
            </a:r>
          </a:p>
          <a:p>
            <a:pPr algn="ctr"/>
            <a:r>
              <a:rPr lang="en-US" sz="4000" b="1" dirty="0" smtClean="0">
                <a:solidFill>
                  <a:srgbClr val="FFFF00"/>
                </a:solidFill>
                <a:latin typeface="Trebuchet MS" pitchFamily="34" charset="0"/>
              </a:rPr>
              <a:t>(--THIS SECTION DOES NOT PRINT--)</a:t>
            </a:r>
          </a:p>
          <a:p>
            <a:pPr algn="ctr"/>
            <a:endParaRPr lang="en-US" sz="3200" b="1" dirty="0" smtClean="0">
              <a:latin typeface="Trebuchet MS" pitchFamily="34" charset="0"/>
            </a:endParaRPr>
          </a:p>
          <a:p>
            <a:pPr defTabSz="4389219"/>
            <a:r>
              <a:rPr lang="en-US" sz="3200" dirty="0" smtClean="0">
                <a:latin typeface="Trebuchet MS" pitchFamily="34" charset="0"/>
              </a:rPr>
              <a:t>This PowerPoint</a:t>
            </a:r>
            <a:r>
              <a:rPr lang="en-US" sz="3200" baseline="0" dirty="0" smtClean="0">
                <a:latin typeface="Trebuchet MS" pitchFamily="34" charset="0"/>
              </a:rPr>
              <a:t> </a:t>
            </a:r>
            <a:r>
              <a:rPr lang="en-US" sz="3200" dirty="0" smtClean="0">
                <a:latin typeface="Trebuchet MS" pitchFamily="34" charset="0"/>
              </a:rPr>
              <a:t>2007 template produces</a:t>
            </a:r>
            <a:r>
              <a:rPr lang="en-US" sz="3200" baseline="0" dirty="0" smtClean="0">
                <a:latin typeface="Trebuchet MS" pitchFamily="34" charset="0"/>
              </a:rPr>
              <a:t> </a:t>
            </a:r>
            <a:r>
              <a:rPr lang="en-US" sz="3200" dirty="0" smtClean="0">
                <a:latin typeface="Trebuchet MS" pitchFamily="34" charset="0"/>
              </a:rPr>
              <a:t>a 36”x48” tri-fold presentation  poster. It</a:t>
            </a:r>
            <a:r>
              <a:rPr lang="en-US" sz="3200" baseline="0" dirty="0" smtClean="0">
                <a:latin typeface="Trebuchet MS" pitchFamily="34" charset="0"/>
              </a:rPr>
              <a:t> </a:t>
            </a:r>
            <a:r>
              <a:rPr lang="en-US" sz="3200" dirty="0" smtClean="0">
                <a:latin typeface="Trebuchet MS" pitchFamily="34" charset="0"/>
              </a:rPr>
              <a:t>will save you valuable time placing titles, subtitles,</a:t>
            </a:r>
            <a:r>
              <a:rPr lang="en-US" sz="3200" baseline="0" dirty="0" smtClean="0">
                <a:latin typeface="Trebuchet MS" pitchFamily="34" charset="0"/>
              </a:rPr>
              <a:t> text, and graphics</a:t>
            </a:r>
            <a:r>
              <a:rPr lang="en-US" sz="3200" dirty="0" smtClean="0">
                <a:latin typeface="Trebuchet MS" pitchFamily="34" charset="0"/>
              </a:rPr>
              <a:t>. </a:t>
            </a:r>
          </a:p>
          <a:p>
            <a:pPr defTabSz="4389219"/>
            <a:endParaRPr lang="en-US" sz="3200" dirty="0" smtClean="0">
              <a:latin typeface="Trebuchet MS" pitchFamily="34" charset="0"/>
            </a:endParaRPr>
          </a:p>
          <a:p>
            <a:pPr defTabSz="4389219"/>
            <a:r>
              <a:rPr lang="en-US" sz="3200" dirty="0" smtClean="0">
                <a:latin typeface="Trebuchet MS" pitchFamily="34" charset="0"/>
              </a:rPr>
              <a:t>Use it to create your presentation. Then send</a:t>
            </a:r>
            <a:r>
              <a:rPr lang="en-US" sz="3200" baseline="0" dirty="0" smtClean="0">
                <a:latin typeface="Trebuchet MS" pitchFamily="34" charset="0"/>
              </a:rPr>
              <a:t> it </a:t>
            </a:r>
            <a:r>
              <a:rPr lang="en-US" sz="3200" dirty="0" smtClean="0">
                <a:latin typeface="Trebuchet MS" pitchFamily="34" charset="0"/>
              </a:rPr>
              <a:t>to </a:t>
            </a:r>
            <a:r>
              <a:rPr lang="en-US" sz="3200" b="1" dirty="0" smtClean="0">
                <a:latin typeface="Trebuchet MS" pitchFamily="34" charset="0"/>
              </a:rPr>
              <a:t>PosterPresentations.com</a:t>
            </a:r>
            <a:r>
              <a:rPr lang="en-US" sz="3200" dirty="0" smtClean="0">
                <a:latin typeface="Trebuchet MS" pitchFamily="34" charset="0"/>
              </a:rPr>
              <a:t> for premium quality, same day affordable printing.</a:t>
            </a:r>
            <a:br>
              <a:rPr lang="en-US" sz="3200" dirty="0" smtClean="0">
                <a:latin typeface="Trebuchet MS" pitchFamily="34" charset="0"/>
              </a:rPr>
            </a:br>
            <a:endParaRPr lang="en-US" sz="3200" dirty="0" smtClean="0">
              <a:latin typeface="Trebuchet MS" pitchFamily="34" charset="0"/>
            </a:endParaRPr>
          </a:p>
          <a:p>
            <a:pPr defTabSz="4389219"/>
            <a:r>
              <a:rPr lang="en-US" sz="3200" dirty="0" smtClean="0">
                <a:latin typeface="Trebuchet MS" pitchFamily="34" charset="0"/>
              </a:rPr>
              <a:t>We provide a series of </a:t>
            </a:r>
            <a:r>
              <a:rPr lang="en-US" sz="3200" b="1" dirty="0" smtClean="0">
                <a:latin typeface="Trebuchet MS" pitchFamily="34" charset="0"/>
              </a:rPr>
              <a:t>online tutorials</a:t>
            </a:r>
            <a:r>
              <a:rPr lang="en-US" sz="3200" dirty="0" smtClean="0">
                <a:latin typeface="Trebuchet MS" pitchFamily="34" charset="0"/>
              </a:rPr>
              <a:t> that will guide you through the poster design process and answer your poster production questions. </a:t>
            </a:r>
          </a:p>
          <a:p>
            <a:pPr defTabSz="4389219"/>
            <a:endParaRPr lang="en-US" sz="3200" dirty="0" smtClean="0">
              <a:latin typeface="Trebuchet MS" pitchFamily="34" charset="0"/>
            </a:endParaRPr>
          </a:p>
          <a:p>
            <a:pPr defTabSz="4389219"/>
            <a:r>
              <a:rPr lang="en-US" sz="3200" dirty="0" smtClean="0">
                <a:latin typeface="Trebuchet MS" pitchFamily="34" charset="0"/>
              </a:rPr>
              <a:t>View our online</a:t>
            </a:r>
            <a:r>
              <a:rPr lang="en-US" sz="3200" baseline="0" dirty="0" smtClean="0">
                <a:latin typeface="Trebuchet MS" pitchFamily="34" charset="0"/>
              </a:rPr>
              <a:t> tutorials at:</a:t>
            </a:r>
            <a:r>
              <a:rPr lang="en-US" sz="3200" dirty="0" smtClean="0">
                <a:latin typeface="Trebuchet MS" pitchFamily="34" charset="0"/>
              </a:rPr>
              <a:t/>
            </a:r>
            <a:br>
              <a:rPr lang="en-US" sz="3200" dirty="0" smtClean="0">
                <a:latin typeface="Trebuchet MS" pitchFamily="34" charset="0"/>
              </a:rPr>
            </a:br>
            <a:r>
              <a:rPr lang="en-US" sz="3200" dirty="0" smtClean="0">
                <a:solidFill>
                  <a:srgbClr val="FFFF00"/>
                </a:solidFill>
                <a:latin typeface="Trebuchet MS" pitchFamily="34" charset="0"/>
              </a:rPr>
              <a:t> http://bit.ly/Poster_creation_help </a:t>
            </a:r>
            <a:r>
              <a:rPr lang="en-US" sz="3200" dirty="0" smtClean="0">
                <a:latin typeface="Trebuchet MS" pitchFamily="34" charset="0"/>
              </a:rPr>
              <a:t/>
            </a:r>
            <a:br>
              <a:rPr lang="en-US" sz="3200" dirty="0" smtClean="0">
                <a:latin typeface="Trebuchet MS" pitchFamily="34" charset="0"/>
              </a:rPr>
            </a:br>
            <a:r>
              <a:rPr lang="en-US" sz="3200" dirty="0" smtClean="0">
                <a:latin typeface="Trebuchet MS" pitchFamily="34" charset="0"/>
              </a:rPr>
              <a:t>(copy</a:t>
            </a:r>
            <a:r>
              <a:rPr lang="en-US" sz="3200" baseline="0" dirty="0" smtClean="0">
                <a:latin typeface="Trebuchet MS" pitchFamily="34" charset="0"/>
              </a:rPr>
              <a:t> and paste the link into your web browser).</a:t>
            </a:r>
          </a:p>
          <a:p>
            <a:pPr defTabSz="4389219"/>
            <a:endParaRPr lang="en-US" sz="3200" dirty="0" smtClean="0">
              <a:latin typeface="Trebuchet MS" pitchFamily="34" charset="0"/>
            </a:endParaRPr>
          </a:p>
          <a:p>
            <a:pPr defTabSz="4389219"/>
            <a:r>
              <a:rPr lang="en-US" sz="3200" dirty="0" smtClean="0">
                <a:latin typeface="Trebuchet MS" pitchFamily="34" charset="0"/>
              </a:rPr>
              <a:t>For assistance and to order your printed poster</a:t>
            </a:r>
            <a:r>
              <a:rPr lang="en-US" sz="3200" dirty="0" smtClean="0">
                <a:solidFill>
                  <a:schemeClr val="bg1"/>
                </a:solidFill>
                <a:latin typeface="Trebuchet MS" pitchFamily="34" charset="0"/>
              </a:rPr>
              <a:t> call </a:t>
            </a:r>
            <a:r>
              <a:rPr lang="en-US" sz="3200" b="1" dirty="0" smtClean="0">
                <a:solidFill>
                  <a:srgbClr val="FFFF00"/>
                </a:solidFill>
                <a:latin typeface="Trebuchet MS" pitchFamily="34" charset="0"/>
              </a:rPr>
              <a:t>PosterPresentations.com</a:t>
            </a:r>
            <a:r>
              <a:rPr lang="en-US" sz="3200" dirty="0" smtClean="0">
                <a:solidFill>
                  <a:srgbClr val="FFFF00"/>
                </a:solidFill>
                <a:latin typeface="Trebuchet MS" pitchFamily="34" charset="0"/>
              </a:rPr>
              <a:t> </a:t>
            </a:r>
            <a:r>
              <a:rPr lang="en-US" sz="3200" dirty="0" smtClean="0">
                <a:latin typeface="Trebuchet MS" pitchFamily="34" charset="0"/>
              </a:rPr>
              <a:t>at </a:t>
            </a:r>
            <a:r>
              <a:rPr lang="en-US" sz="4000" b="1" dirty="0" smtClean="0">
                <a:solidFill>
                  <a:srgbClr val="FFFF00"/>
                </a:solidFill>
                <a:latin typeface="Trebuchet MS" pitchFamily="34" charset="0"/>
              </a:rPr>
              <a:t>1.866.649.3004</a:t>
            </a:r>
          </a:p>
          <a:p>
            <a:pPr defTabSz="4389219"/>
            <a:endParaRPr lang="en-US" sz="4000" b="1" dirty="0" smtClean="0">
              <a:solidFill>
                <a:srgbClr val="FFFF00"/>
              </a:solidFill>
              <a:latin typeface="Trebuchet MS" pitchFamily="34" charset="0"/>
            </a:endParaRPr>
          </a:p>
          <a:p>
            <a:pPr defTabSz="4389219"/>
            <a:endParaRPr lang="en-US" sz="4000" b="1" dirty="0" smtClean="0">
              <a:solidFill>
                <a:srgbClr val="FFFF00"/>
              </a:solidFill>
              <a:latin typeface="Trebuchet MS" pitchFamily="34" charset="0"/>
            </a:endParaRPr>
          </a:p>
          <a:p>
            <a:pPr algn="ctr"/>
            <a:r>
              <a:rPr lang="en-US" sz="4400" b="1" dirty="0" smtClean="0">
                <a:solidFill>
                  <a:schemeClr val="bg1"/>
                </a:solidFill>
                <a:latin typeface="Trebuchet MS" pitchFamily="34" charset="0"/>
              </a:rPr>
              <a:t>Object Placeholders</a:t>
            </a:r>
          </a:p>
          <a:p>
            <a:pPr algn="ctr"/>
            <a:endParaRPr lang="en-US" sz="4400" b="1" dirty="0" smtClean="0">
              <a:solidFill>
                <a:schemeClr val="bg1"/>
              </a:solidFill>
              <a:latin typeface="Trebuchet MS" pitchFamily="34" charset="0"/>
            </a:endParaRPr>
          </a:p>
          <a:p>
            <a:pPr defTabSz="4389219"/>
            <a:r>
              <a:rPr lang="en-US" sz="3200" dirty="0" smtClean="0">
                <a:latin typeface="Trebuchet MS" pitchFamily="34" charset="0"/>
              </a:rPr>
              <a:t>Use the placeholders provided below to add new elements to your poster:</a:t>
            </a:r>
            <a:r>
              <a:rPr lang="en-US" sz="3200" baseline="0" dirty="0" smtClean="0">
                <a:latin typeface="Trebuchet MS" pitchFamily="34" charset="0"/>
              </a:rPr>
              <a:t> </a:t>
            </a:r>
            <a:r>
              <a:rPr lang="en-US" sz="3200" dirty="0" smtClean="0">
                <a:latin typeface="Trebuchet MS" pitchFamily="34" charset="0"/>
              </a:rPr>
              <a:t>Drag a placeholder onto the</a:t>
            </a:r>
            <a:r>
              <a:rPr lang="en-US" sz="3200" baseline="0" dirty="0" smtClean="0">
                <a:latin typeface="Trebuchet MS" pitchFamily="34" charset="0"/>
              </a:rPr>
              <a:t> poster area,</a:t>
            </a:r>
            <a:r>
              <a:rPr lang="en-US" sz="3200" dirty="0" smtClean="0">
                <a:latin typeface="Trebuchet MS" pitchFamily="34" charset="0"/>
              </a:rPr>
              <a:t> size it, and click it to edit.</a:t>
            </a:r>
          </a:p>
          <a:p>
            <a:pPr defTabSz="4389219"/>
            <a:endParaRPr lang="en-US" sz="3200" dirty="0" smtClean="0">
              <a:latin typeface="Trebuchet MS" pitchFamily="34" charset="0"/>
            </a:endParaRPr>
          </a:p>
          <a:p>
            <a:pPr defTabSz="4389219"/>
            <a:r>
              <a:rPr lang="en-US" sz="3200" b="1" dirty="0" smtClean="0">
                <a:solidFill>
                  <a:srgbClr val="FFFF00"/>
                </a:solidFill>
                <a:latin typeface="Trebuchet MS" pitchFamily="34" charset="0"/>
              </a:rPr>
              <a:t>Section Header placeholder</a:t>
            </a:r>
          </a:p>
          <a:p>
            <a:pPr defTabSz="4389219"/>
            <a:r>
              <a:rPr lang="en-US" sz="3200" dirty="0" smtClean="0">
                <a:latin typeface="Trebuchet MS" pitchFamily="34" charset="0"/>
              </a:rPr>
              <a:t>Move</a:t>
            </a:r>
            <a:r>
              <a:rPr lang="en-US" sz="3200" baseline="0" dirty="0" smtClean="0">
                <a:latin typeface="Trebuchet MS" pitchFamily="34" charset="0"/>
              </a:rPr>
              <a:t> this preformatted section header placeholder to the poster area to add another section header. Use section headers to separate topics or concepts within your presentation. </a:t>
            </a:r>
          </a:p>
          <a:p>
            <a:pPr defTabSz="4389219"/>
            <a:endParaRPr lang="en-US" sz="3200" baseline="0" dirty="0" smtClean="0">
              <a:latin typeface="Trebuchet MS" pitchFamily="34" charset="0"/>
            </a:endParaRPr>
          </a:p>
          <a:p>
            <a:pPr defTabSz="4389219"/>
            <a:endParaRPr lang="en-US" sz="3200" dirty="0" smtClean="0">
              <a:latin typeface="Trebuchet MS" pitchFamily="34" charset="0"/>
            </a:endParaRPr>
          </a:p>
          <a:p>
            <a:pPr defTabSz="4389219"/>
            <a:endParaRPr lang="en-US" sz="3200" b="1" dirty="0" smtClean="0">
              <a:solidFill>
                <a:srgbClr val="FFFF00"/>
              </a:solidFill>
              <a:latin typeface="Trebuchet MS" pitchFamily="34" charset="0"/>
            </a:endParaRPr>
          </a:p>
          <a:p>
            <a:pPr defTabSz="4389219"/>
            <a:r>
              <a:rPr lang="en-US" sz="3200" b="1" dirty="0" smtClean="0">
                <a:solidFill>
                  <a:srgbClr val="FFFF00"/>
                </a:solidFill>
                <a:latin typeface="Trebuchet MS" pitchFamily="34" charset="0"/>
              </a:rPr>
              <a:t>Text placeholder</a:t>
            </a:r>
          </a:p>
          <a:p>
            <a:pPr defTabSz="4389219"/>
            <a:r>
              <a:rPr lang="en-US" sz="3200" baseline="0" dirty="0" smtClean="0">
                <a:latin typeface="Trebuchet MS" pitchFamily="34" charset="0"/>
              </a:rPr>
              <a:t>Move this preformatted text placeholder to the poster to add a new body of text.</a:t>
            </a: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1" baseline="0" dirty="0" smtClean="0">
              <a:solidFill>
                <a:srgbClr val="FFFF00"/>
              </a:solidFill>
              <a:latin typeface="Trebuchet MS" pitchFamily="34" charset="0"/>
            </a:endParaRPr>
          </a:p>
          <a:p>
            <a:pPr defTabSz="4389219"/>
            <a:r>
              <a:rPr lang="en-US" sz="3200" b="1" baseline="0" dirty="0" smtClean="0">
                <a:solidFill>
                  <a:srgbClr val="FFFF00"/>
                </a:solidFill>
                <a:latin typeface="Trebuchet MS" pitchFamily="34" charset="0"/>
              </a:rPr>
              <a:t>Picture placeholder</a:t>
            </a:r>
          </a:p>
          <a:p>
            <a:pPr defTabSz="4389219"/>
            <a:r>
              <a:rPr lang="en-US" sz="3200" baseline="0" dirty="0" smtClean="0">
                <a:latin typeface="Trebuchet MS" pitchFamily="34" charset="0"/>
              </a:rPr>
              <a:t>Move this graphic placeholder onto your poster, size it first, and then click it to add a picture to the poster.</a:t>
            </a: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algn="ctr"/>
            <a:endParaRPr lang="en-US" sz="4400" b="1" dirty="0" smtClean="0">
              <a:solidFill>
                <a:schemeClr val="bg1"/>
              </a:solidFill>
              <a:latin typeface="Trebuchet MS" pitchFamily="34" charset="0"/>
            </a:endParaRPr>
          </a:p>
          <a:p>
            <a:pPr algn="ctr"/>
            <a:endParaRPr lang="en-US" sz="4400" b="1" dirty="0" smtClean="0">
              <a:solidFill>
                <a:schemeClr val="bg1"/>
              </a:solidFill>
              <a:latin typeface="Trebuchet MS" pitchFamily="34" charset="0"/>
            </a:endParaRPr>
          </a:p>
          <a:p>
            <a:pPr algn="ctr"/>
            <a:endParaRPr lang="en-US" sz="4400" b="1" dirty="0" smtClean="0">
              <a:solidFill>
                <a:schemeClr val="bg1"/>
              </a:solidFill>
              <a:latin typeface="Trebuchet MS" pitchFamily="34" charset="0"/>
            </a:endParaRPr>
          </a:p>
          <a:p>
            <a:pPr algn="ctr"/>
            <a:endParaRPr lang="en-US" sz="4400" b="1" dirty="0" smtClean="0">
              <a:solidFill>
                <a:schemeClr val="bg1"/>
              </a:solidFill>
              <a:latin typeface="Trebuchet MS" pitchFamily="34" charset="0"/>
            </a:endParaRPr>
          </a:p>
          <a:p>
            <a:pPr defTabSz="4389219"/>
            <a:endParaRPr lang="en-US" sz="3200" dirty="0" smtClean="0">
              <a:latin typeface="Trebuchet MS" pitchFamily="34" charset="0"/>
            </a:endParaRPr>
          </a:p>
          <a:p>
            <a:pPr algn="ctr"/>
            <a:endParaRPr lang="en-US" sz="3200" b="1" dirty="0" smtClean="0">
              <a:solidFill>
                <a:schemeClr val="bg1"/>
              </a:solidFill>
              <a:latin typeface="Trebuchet MS" pitchFamily="34" charset="0"/>
            </a:endParaRPr>
          </a:p>
          <a:p>
            <a:pPr defTabSz="4389219"/>
            <a:endParaRPr lang="en-US" sz="3200" b="1" dirty="0" smtClean="0">
              <a:solidFill>
                <a:srgbClr val="FFFF00"/>
              </a:solidFill>
              <a:latin typeface="Trebuchet MS" pitchFamily="34" charset="0"/>
            </a:endParaRPr>
          </a:p>
          <a:p>
            <a:pPr algn="ctr"/>
            <a:endParaRPr lang="en-US" sz="4400" b="1" dirty="0">
              <a:latin typeface="Trebuchet MS" pitchFamily="34" charset="0"/>
            </a:endParaRPr>
          </a:p>
        </p:txBody>
      </p:sp>
      <p:sp>
        <p:nvSpPr>
          <p:cNvPr id="7" name="Rectangle 36"/>
          <p:cNvSpPr>
            <a:spLocks noChangeArrowheads="1"/>
          </p:cNvSpPr>
          <p:nvPr/>
        </p:nvSpPr>
        <p:spPr bwMode="auto">
          <a:xfrm>
            <a:off x="0" y="-1"/>
            <a:ext cx="43891200" cy="4371975"/>
          </a:xfrm>
          <a:prstGeom prst="rect">
            <a:avLst/>
          </a:prstGeom>
          <a:solidFill>
            <a:schemeClr val="accent5">
              <a:lumMod val="75000"/>
            </a:schemeClr>
          </a:solidFill>
          <a:ln w="9525">
            <a:solidFill>
              <a:schemeClr val="tx1"/>
            </a:solidFill>
            <a:miter lim="800000"/>
            <a:headEnd/>
            <a:tailEnd/>
          </a:ln>
          <a:effectLst/>
        </p:spPr>
        <p:txBody>
          <a:bodyPr wrap="none" lIns="91436" tIns="45717" rIns="91436" bIns="45717" anchor="ctr"/>
          <a:lstStyle/>
          <a:p>
            <a:pPr>
              <a:defRPr/>
            </a:pPr>
            <a:endParaRPr lang="en-US" dirty="0"/>
          </a:p>
        </p:txBody>
      </p:sp>
      <p:sp>
        <p:nvSpPr>
          <p:cNvPr id="9" name="Rectangle 9"/>
          <p:cNvSpPr>
            <a:spLocks noChangeArrowheads="1"/>
          </p:cNvSpPr>
          <p:nvPr/>
        </p:nvSpPr>
        <p:spPr bwMode="auto">
          <a:xfrm flipV="1">
            <a:off x="0" y="4371975"/>
            <a:ext cx="43891200" cy="433386"/>
          </a:xfrm>
          <a:prstGeom prst="rect">
            <a:avLst/>
          </a:prstGeom>
          <a:solidFill>
            <a:schemeClr val="accent5">
              <a:lumMod val="50000"/>
            </a:schemeClr>
          </a:solidFill>
          <a:ln w="152400">
            <a:noFill/>
            <a:miter lim="800000"/>
            <a:headEnd/>
            <a:tailEnd/>
          </a:ln>
          <a:effectLst/>
        </p:spPr>
        <p:txBody>
          <a:bodyPr wrap="none" lIns="91436" tIns="45717" rIns="91436" bIns="45717" anchor="ctr"/>
          <a:lstStyle/>
          <a:p>
            <a:pPr>
              <a:defRPr/>
            </a:pPr>
            <a:endParaRPr lang="en-US" baseline="-25000" dirty="0"/>
          </a:p>
        </p:txBody>
      </p:sp>
      <p:sp>
        <p:nvSpPr>
          <p:cNvPr id="10" name="Text Box 14"/>
          <p:cNvSpPr txBox="1">
            <a:spLocks noChangeArrowheads="1"/>
          </p:cNvSpPr>
          <p:nvPr/>
        </p:nvSpPr>
        <p:spPr bwMode="auto">
          <a:xfrm>
            <a:off x="819153" y="32232601"/>
            <a:ext cx="2514600" cy="336819"/>
          </a:xfrm>
          <a:prstGeom prst="rect">
            <a:avLst/>
          </a:prstGeom>
          <a:noFill/>
          <a:ln w="9525">
            <a:noFill/>
            <a:miter lim="800000"/>
            <a:headEnd/>
            <a:tailEnd/>
          </a:ln>
          <a:effectLst/>
        </p:spPr>
        <p:txBody>
          <a:bodyPr lIns="91263" tIns="45623" rIns="91263" bIns="45623">
            <a:spAutoFit/>
          </a:bodyPr>
          <a:lstStyle/>
          <a:p>
            <a:pPr eaLnBrk="0" hangingPunct="0">
              <a:lnSpc>
                <a:spcPct val="65000"/>
              </a:lnSpc>
              <a:spcBef>
                <a:spcPct val="50000"/>
              </a:spcBef>
              <a:defRPr/>
            </a:pPr>
            <a:r>
              <a:rPr lang="en-US" sz="500" b="1" dirty="0" smtClean="0">
                <a:solidFill>
                  <a:schemeClr val="bg1">
                    <a:lumMod val="75000"/>
                  </a:schemeClr>
                </a:solidFill>
                <a:latin typeface="Arial" charset="0"/>
              </a:rPr>
              <a:t>RESEARCH POSTER PRESENTATION </a:t>
            </a:r>
            <a:r>
              <a:rPr lang="en-US" sz="500" b="1" dirty="0">
                <a:solidFill>
                  <a:schemeClr val="bg1">
                    <a:lumMod val="75000"/>
                  </a:schemeClr>
                </a:solidFill>
                <a:latin typeface="Arial" charset="0"/>
              </a:rPr>
              <a:t>DESIGN © </a:t>
            </a:r>
            <a:r>
              <a:rPr lang="en-US" sz="500" b="1" dirty="0" smtClean="0">
                <a:solidFill>
                  <a:schemeClr val="bg1">
                    <a:lumMod val="75000"/>
                  </a:schemeClr>
                </a:solidFill>
                <a:latin typeface="Arial" charset="0"/>
              </a:rPr>
              <a:t>2012</a:t>
            </a:r>
            <a:endParaRPr lang="en-US" sz="500" b="1" dirty="0">
              <a:solidFill>
                <a:schemeClr val="bg1">
                  <a:lumMod val="75000"/>
                </a:schemeClr>
              </a:solidFill>
              <a:latin typeface="Arial" charset="0"/>
            </a:endParaRPr>
          </a:p>
          <a:p>
            <a:pPr eaLnBrk="0" hangingPunct="0">
              <a:lnSpc>
                <a:spcPct val="65000"/>
              </a:lnSpc>
              <a:spcBef>
                <a:spcPct val="50000"/>
              </a:spcBef>
              <a:defRPr/>
            </a:pPr>
            <a:r>
              <a:rPr lang="en-US" sz="1100" b="1" dirty="0">
                <a:solidFill>
                  <a:schemeClr val="bg1">
                    <a:lumMod val="75000"/>
                  </a:schemeClr>
                </a:solidFill>
                <a:latin typeface="Arial" charset="0"/>
              </a:rPr>
              <a:t>www.PosterPresentations.com</a:t>
            </a:r>
          </a:p>
        </p:txBody>
      </p:sp>
      <p:sp>
        <p:nvSpPr>
          <p:cNvPr id="34" name="Rectangle 33"/>
          <p:cNvSpPr/>
          <p:nvPr/>
        </p:nvSpPr>
        <p:spPr>
          <a:xfrm>
            <a:off x="-10704083" y="21835110"/>
            <a:ext cx="10018560" cy="77724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7" rIns="91436" bIns="45717" rtlCol="0" anchor="ctr"/>
          <a:lstStyle/>
          <a:p>
            <a:pPr algn="ctr"/>
            <a:endParaRPr lang="en-US" dirty="0"/>
          </a:p>
        </p:txBody>
      </p:sp>
      <p:grpSp>
        <p:nvGrpSpPr>
          <p:cNvPr id="28" name="Group 27"/>
          <p:cNvGrpSpPr/>
          <p:nvPr/>
        </p:nvGrpSpPr>
        <p:grpSpPr>
          <a:xfrm>
            <a:off x="-10723375" y="12261715"/>
            <a:ext cx="10049040" cy="14924"/>
            <a:chOff x="-10723375" y="12261715"/>
            <a:chExt cx="10049040" cy="14924"/>
          </a:xfrm>
        </p:grpSpPr>
        <p:cxnSp>
          <p:nvCxnSpPr>
            <p:cNvPr id="38" name="Straight Connector 37"/>
            <p:cNvCxnSpPr/>
            <p:nvPr/>
          </p:nvCxnSpPr>
          <p:spPr>
            <a:xfrm>
              <a:off x="-10723375" y="12261715"/>
              <a:ext cx="1004904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10723375" y="12275051"/>
              <a:ext cx="1004904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42" name="Picture 2"/>
          <p:cNvPicPr>
            <a:picLocks noChangeAspect="1" noChangeArrowheads="1"/>
          </p:cNvPicPr>
          <p:nvPr/>
        </p:nvPicPr>
        <p:blipFill>
          <a:blip r:embed="rId3" cstate="print"/>
          <a:srcRect/>
          <a:stretch>
            <a:fillRect/>
          </a:stretch>
        </p:blipFill>
        <p:spPr bwMode="auto">
          <a:xfrm>
            <a:off x="47662966" y="13118821"/>
            <a:ext cx="590550" cy="438150"/>
          </a:xfrm>
          <a:prstGeom prst="rect">
            <a:avLst/>
          </a:prstGeom>
          <a:noFill/>
          <a:ln w="9525">
            <a:solidFill>
              <a:schemeClr val="tx1"/>
            </a:solidFill>
            <a:miter lim="800000"/>
            <a:headEnd/>
            <a:tailEnd/>
          </a:ln>
          <a:effectLst/>
        </p:spPr>
      </p:pic>
      <p:sp>
        <p:nvSpPr>
          <p:cNvPr id="44" name="TextBox 43"/>
          <p:cNvSpPr txBox="1"/>
          <p:nvPr/>
        </p:nvSpPr>
        <p:spPr>
          <a:xfrm>
            <a:off x="44674430" y="30040436"/>
            <a:ext cx="9160286" cy="2585317"/>
          </a:xfrm>
          <a:prstGeom prst="rect">
            <a:avLst/>
          </a:prstGeom>
          <a:noFill/>
        </p:spPr>
        <p:txBody>
          <a:bodyPr wrap="square" lIns="91436" tIns="45717" rIns="91436" bIns="45717" rtlCol="0">
            <a:spAutoFit/>
          </a:bodyPr>
          <a:lstStyle/>
          <a:p>
            <a:r>
              <a:rPr lang="en-US" sz="4400" dirty="0" smtClean="0">
                <a:solidFill>
                  <a:schemeClr val="bg1"/>
                </a:solidFill>
              </a:rPr>
              <a:t>© 2012 PosterPresentations.com</a:t>
            </a:r>
            <a:br>
              <a:rPr lang="en-US" sz="4400" dirty="0" smtClean="0">
                <a:solidFill>
                  <a:schemeClr val="bg1"/>
                </a:solidFill>
              </a:rPr>
            </a:br>
            <a:r>
              <a:rPr lang="en-US" sz="4400" dirty="0" smtClean="0">
                <a:solidFill>
                  <a:schemeClr val="bg1"/>
                </a:solidFill>
              </a:rPr>
              <a:t>    </a:t>
            </a:r>
            <a:r>
              <a:rPr lang="en-US" sz="3700" dirty="0" smtClean="0">
                <a:solidFill>
                  <a:schemeClr val="bg1"/>
                </a:solidFill>
              </a:rPr>
              <a:t>2117 Fourth Street ,</a:t>
            </a:r>
            <a:r>
              <a:rPr lang="en-US" sz="3700" baseline="0" dirty="0" smtClean="0">
                <a:solidFill>
                  <a:schemeClr val="bg1"/>
                </a:solidFill>
              </a:rPr>
              <a:t> Unit C</a:t>
            </a:r>
            <a:br>
              <a:rPr lang="en-US" sz="3700" baseline="0" dirty="0" smtClean="0">
                <a:solidFill>
                  <a:schemeClr val="bg1"/>
                </a:solidFill>
              </a:rPr>
            </a:br>
            <a:r>
              <a:rPr lang="en-US" sz="3700" baseline="0" dirty="0" smtClean="0">
                <a:solidFill>
                  <a:schemeClr val="bg1"/>
                </a:solidFill>
              </a:rPr>
              <a:t>    Berkeley CA 94710</a:t>
            </a:r>
            <a:br>
              <a:rPr lang="en-US" sz="3700" baseline="0" dirty="0" smtClean="0">
                <a:solidFill>
                  <a:schemeClr val="bg1"/>
                </a:solidFill>
              </a:rPr>
            </a:br>
            <a:r>
              <a:rPr lang="en-US" sz="3700" baseline="0" dirty="0" smtClean="0">
                <a:solidFill>
                  <a:schemeClr val="bg1"/>
                </a:solidFill>
              </a:rPr>
              <a:t>    </a:t>
            </a:r>
            <a:r>
              <a:rPr lang="en-US" sz="3700" b="1" baseline="0" dirty="0" smtClean="0">
                <a:solidFill>
                  <a:srgbClr val="FFFF00"/>
                </a:solidFill>
              </a:rPr>
              <a:t>posterpresenter@gmail.com</a:t>
            </a:r>
            <a:endParaRPr lang="en-US" sz="4400" b="1" dirty="0">
              <a:solidFill>
                <a:srgbClr val="FFFF00"/>
              </a:solidFill>
            </a:endParaRPr>
          </a:p>
        </p:txBody>
      </p:sp>
      <p:grpSp>
        <p:nvGrpSpPr>
          <p:cNvPr id="40" name="Group 39"/>
          <p:cNvGrpSpPr/>
          <p:nvPr/>
        </p:nvGrpSpPr>
        <p:grpSpPr>
          <a:xfrm>
            <a:off x="-10594081" y="31579427"/>
            <a:ext cx="9771398" cy="1392688"/>
            <a:chOff x="44242388" y="28054064"/>
            <a:chExt cx="9771398" cy="1392688"/>
          </a:xfrm>
        </p:grpSpPr>
        <p:sp>
          <p:nvSpPr>
            <p:cNvPr id="35" name="Rounded Rectangle 34"/>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Picture 7" descr="http://t2.gstatic.com/images?q=tbn:ANd9GcR4APHC6TT9w54M2zn_pvCiBxUNcspYPoVxirLRphBoJabfSvu7zw">
              <a:hlinkClick r:id="rId4"/>
            </p:cNvPr>
            <p:cNvPicPr>
              <a:picLocks noChangeAspect="1" noChangeArrowheads="1"/>
            </p:cNvPicPr>
            <p:nvPr userDrawn="1"/>
          </p:nvPicPr>
          <p:blipFill>
            <a:blip r:embed="rId5" cstate="print"/>
            <a:srcRect/>
            <a:stretch>
              <a:fillRect/>
            </a:stretch>
          </p:blipFill>
          <p:spPr bwMode="auto">
            <a:xfrm>
              <a:off x="44341112" y="28126635"/>
              <a:ext cx="914400" cy="914400"/>
            </a:xfrm>
            <a:prstGeom prst="rect">
              <a:avLst/>
            </a:prstGeom>
            <a:noFill/>
          </p:spPr>
        </p:pic>
        <p:sp>
          <p:nvSpPr>
            <p:cNvPr id="33" name="TextBox 32"/>
            <p:cNvSpPr txBox="1"/>
            <p:nvPr userDrawn="1"/>
          </p:nvSpPr>
          <p:spPr>
            <a:xfrm>
              <a:off x="45342598" y="28154090"/>
              <a:ext cx="8671188" cy="1292662"/>
            </a:xfrm>
            <a:prstGeom prst="rect">
              <a:avLst/>
            </a:prstGeom>
            <a:noFill/>
          </p:spPr>
          <p:txBody>
            <a:bodyPr wrap="square" rtlCol="0">
              <a:spAutoFit/>
            </a:bodyPr>
            <a:lstStyle/>
            <a:p>
              <a:r>
                <a:rPr lang="en-US" sz="2600" dirty="0" smtClean="0">
                  <a:solidFill>
                    <a:schemeClr val="tx2"/>
                  </a:solidFill>
                  <a:latin typeface="Trebuchet MS" pitchFamily="34" charset="0"/>
                </a:rPr>
                <a:t>Student</a:t>
              </a:r>
              <a:r>
                <a:rPr lang="en-US" sz="2600" baseline="0" dirty="0" smtClean="0">
                  <a:solidFill>
                    <a:schemeClr val="tx2"/>
                  </a:solidFill>
                  <a:latin typeface="Trebuchet MS" pitchFamily="34" charset="0"/>
                </a:rPr>
                <a:t> discounts are available on our </a:t>
              </a:r>
              <a:r>
                <a:rPr lang="en-US" sz="2600" baseline="0" dirty="0" err="1" smtClean="0">
                  <a:solidFill>
                    <a:schemeClr val="tx2"/>
                  </a:solidFill>
                  <a:latin typeface="Trebuchet MS" pitchFamily="34" charset="0"/>
                </a:rPr>
                <a:t>Facebook</a:t>
              </a:r>
              <a:r>
                <a:rPr lang="en-US" sz="2600" baseline="0" dirty="0" smtClean="0">
                  <a:solidFill>
                    <a:schemeClr val="tx2"/>
                  </a:solidFill>
                  <a:latin typeface="Trebuchet MS" pitchFamily="34" charset="0"/>
                </a:rPr>
                <a:t> page.</a:t>
              </a:r>
              <a:br>
                <a:rPr lang="en-US" sz="2600" baseline="0" dirty="0" smtClean="0">
                  <a:solidFill>
                    <a:schemeClr val="tx2"/>
                  </a:solidFill>
                  <a:latin typeface="Trebuchet MS" pitchFamily="34" charset="0"/>
                </a:rPr>
              </a:br>
              <a:r>
                <a:rPr lang="en-US" sz="2600" baseline="0" dirty="0" smtClean="0">
                  <a:solidFill>
                    <a:schemeClr val="tx2"/>
                  </a:solidFill>
                  <a:latin typeface="Trebuchet MS" pitchFamily="34" charset="0"/>
                </a:rPr>
                <a:t>Go to </a:t>
              </a:r>
              <a:r>
                <a:rPr lang="en-US" sz="2600" u="sng" baseline="0" dirty="0" smtClean="0">
                  <a:solidFill>
                    <a:schemeClr val="tx2"/>
                  </a:solidFill>
                  <a:latin typeface="Trebuchet MS" pitchFamily="34" charset="0"/>
                </a:rPr>
                <a:t>PosterPresentations.com</a:t>
              </a:r>
              <a:r>
                <a:rPr lang="en-US" sz="2600" baseline="0" dirty="0" smtClean="0">
                  <a:solidFill>
                    <a:schemeClr val="tx2"/>
                  </a:solidFill>
                  <a:latin typeface="Trebuchet MS" pitchFamily="34" charset="0"/>
                </a:rPr>
                <a:t> and click on the FB icon. </a:t>
              </a:r>
              <a:br>
                <a:rPr lang="en-US" sz="2600" baseline="0" dirty="0" smtClean="0">
                  <a:solidFill>
                    <a:schemeClr val="tx2"/>
                  </a:solidFill>
                  <a:latin typeface="Trebuchet MS" pitchFamily="34" charset="0"/>
                </a:rPr>
              </a:br>
              <a:endParaRPr lang="en-US" sz="2600" dirty="0">
                <a:solidFill>
                  <a:schemeClr val="tx2"/>
                </a:solidFill>
                <a:latin typeface="Trebuchet MS" pitchFamily="34" charset="0"/>
              </a:endParaRPr>
            </a:p>
          </p:txBody>
        </p:sp>
      </p:grpSp>
      <p:grpSp>
        <p:nvGrpSpPr>
          <p:cNvPr id="36" name="Group 35"/>
          <p:cNvGrpSpPr/>
          <p:nvPr/>
        </p:nvGrpSpPr>
        <p:grpSpPr>
          <a:xfrm>
            <a:off x="44530524" y="29939787"/>
            <a:ext cx="10049040" cy="14924"/>
            <a:chOff x="-10723375" y="12261715"/>
            <a:chExt cx="10049040" cy="14924"/>
          </a:xfrm>
        </p:grpSpPr>
        <p:cxnSp>
          <p:nvCxnSpPr>
            <p:cNvPr id="41" name="Straight Connector 40"/>
            <p:cNvCxnSpPr/>
            <p:nvPr/>
          </p:nvCxnSpPr>
          <p:spPr>
            <a:xfrm>
              <a:off x="-10723375" y="12261715"/>
              <a:ext cx="1004904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10723375" y="12275051"/>
              <a:ext cx="1004904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5" name="Group 44"/>
          <p:cNvGrpSpPr/>
          <p:nvPr/>
        </p:nvGrpSpPr>
        <p:grpSpPr>
          <a:xfrm>
            <a:off x="44541080" y="4805363"/>
            <a:ext cx="10049040" cy="14924"/>
            <a:chOff x="-10723375" y="12261715"/>
            <a:chExt cx="10049040" cy="14924"/>
          </a:xfrm>
        </p:grpSpPr>
        <p:cxnSp>
          <p:nvCxnSpPr>
            <p:cNvPr id="46" name="Straight Connector 45"/>
            <p:cNvCxnSpPr/>
            <p:nvPr/>
          </p:nvCxnSpPr>
          <p:spPr>
            <a:xfrm>
              <a:off x="-10723375" y="12261715"/>
              <a:ext cx="1004904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10723375" y="12275051"/>
              <a:ext cx="1004904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0" name="Rounded Rectangle 29"/>
          <p:cNvSpPr/>
          <p:nvPr userDrawn="1"/>
        </p:nvSpPr>
        <p:spPr>
          <a:xfrm>
            <a:off x="506697" y="5267325"/>
            <a:ext cx="10180063" cy="26736675"/>
          </a:xfrm>
          <a:prstGeom prst="roundRect">
            <a:avLst>
              <a:gd name="adj" fmla="val 9229"/>
            </a:avLst>
          </a:prstGeom>
          <a:gradFill>
            <a:gsLst>
              <a:gs pos="0">
                <a:srgbClr val="CDD2DE"/>
              </a:gs>
              <a:gs pos="0">
                <a:srgbClr val="CDD2DE"/>
              </a:gs>
              <a:gs pos="100000">
                <a:srgbClr val="F3F5FA"/>
              </a:gs>
            </a:gsLst>
            <a:lin ang="16200000" scaled="1"/>
          </a:gradFill>
          <a:ln>
            <a:solidFill>
              <a:schemeClr val="accent5">
                <a:lumMod val="50000"/>
                <a:alpha val="5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ounded Rectangle 30"/>
          <p:cNvSpPr/>
          <p:nvPr userDrawn="1"/>
        </p:nvSpPr>
        <p:spPr>
          <a:xfrm>
            <a:off x="33164748" y="5257799"/>
            <a:ext cx="10180063" cy="26736675"/>
          </a:xfrm>
          <a:prstGeom prst="roundRect">
            <a:avLst>
              <a:gd name="adj" fmla="val 9229"/>
            </a:avLst>
          </a:prstGeom>
          <a:gradFill>
            <a:gsLst>
              <a:gs pos="0">
                <a:srgbClr val="CDD2DE"/>
              </a:gs>
              <a:gs pos="0">
                <a:srgbClr val="CDD2DE"/>
              </a:gs>
              <a:gs pos="100000">
                <a:srgbClr val="F3F5FA"/>
              </a:gs>
            </a:gsLst>
            <a:lin ang="16200000" scaled="1"/>
          </a:gradFill>
          <a:ln>
            <a:solidFill>
              <a:schemeClr val="accent5">
                <a:lumMod val="50000"/>
                <a:alpha val="5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ounded Rectangle 31"/>
          <p:cNvSpPr/>
          <p:nvPr userDrawn="1"/>
        </p:nvSpPr>
        <p:spPr>
          <a:xfrm>
            <a:off x="11233151" y="5257798"/>
            <a:ext cx="21428073" cy="26736675"/>
          </a:xfrm>
          <a:prstGeom prst="roundRect">
            <a:avLst>
              <a:gd name="adj" fmla="val 4574"/>
            </a:avLst>
          </a:prstGeom>
          <a:gradFill>
            <a:gsLst>
              <a:gs pos="0">
                <a:srgbClr val="CDD2DE"/>
              </a:gs>
              <a:gs pos="0">
                <a:srgbClr val="CDD2DE"/>
              </a:gs>
              <a:gs pos="100000">
                <a:srgbClr val="F3F5FA"/>
              </a:gs>
            </a:gsLst>
            <a:lin ang="16200000" scaled="1"/>
          </a:gradFill>
          <a:ln>
            <a:solidFill>
              <a:schemeClr val="accent5">
                <a:lumMod val="50000"/>
                <a:alpha val="5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txStyles>
    <p:titleStyle>
      <a:lvl1pPr algn="ctr" defTabSz="4388900" rtl="0" eaLnBrk="1" latinLnBrk="0" hangingPunct="1">
        <a:spcBef>
          <a:spcPct val="0"/>
        </a:spcBef>
        <a:buNone/>
        <a:defRPr sz="8800" kern="1200">
          <a:solidFill>
            <a:schemeClr val="bg1"/>
          </a:solidFill>
          <a:latin typeface="Trebuchet MS" pitchFamily="34" charset="0"/>
          <a:ea typeface="+mj-ea"/>
          <a:cs typeface="+mj-cs"/>
        </a:defRPr>
      </a:lvl1pPr>
    </p:titleStyle>
    <p:bodyStyle>
      <a:lvl1pPr marL="1645838" indent="-1645838" algn="l" defTabSz="438890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5982" indent="-1371531" algn="l" defTabSz="4388900" rtl="0" eaLnBrk="1" latinLnBrk="0" hangingPunct="1">
        <a:spcBef>
          <a:spcPct val="20000"/>
        </a:spcBef>
        <a:buFont typeface="Arial" pitchFamily="34" charset="0"/>
        <a:buChar char="–"/>
        <a:defRPr sz="13500" kern="1200">
          <a:solidFill>
            <a:schemeClr val="tx1"/>
          </a:solidFill>
          <a:latin typeface="+mn-lt"/>
          <a:ea typeface="+mn-ea"/>
          <a:cs typeface="+mn-cs"/>
        </a:defRPr>
      </a:lvl2pPr>
      <a:lvl3pPr marL="5486126" indent="-1097226" algn="l" defTabSz="4388900" rtl="0" eaLnBrk="1" latinLnBrk="0" hangingPunct="1">
        <a:spcBef>
          <a:spcPct val="20000"/>
        </a:spcBef>
        <a:buFont typeface="Arial" pitchFamily="34" charset="0"/>
        <a:buChar char="•"/>
        <a:defRPr sz="11600" kern="1200">
          <a:solidFill>
            <a:schemeClr val="tx1"/>
          </a:solidFill>
          <a:latin typeface="+mn-lt"/>
          <a:ea typeface="+mn-ea"/>
          <a:cs typeface="+mn-cs"/>
        </a:defRPr>
      </a:lvl3pPr>
      <a:lvl4pPr marL="76805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0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694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39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83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282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790042" y="706008"/>
            <a:ext cx="42292061" cy="3151388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lIns="438912" tIns="219456" rIns="438912" bIns="219456"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6217920" y="30723840"/>
            <a:ext cx="20218867" cy="1316736"/>
          </a:xfrm>
          <a:prstGeom prst="rect">
            <a:avLst/>
          </a:prstGeom>
        </p:spPr>
        <p:txBody>
          <a:bodyPr lIns="438912" tIns="219456" rIns="438912" bIns="219456"/>
          <a:lstStyle>
            <a:lvl1pPr algn="r" eaLnBrk="1" latinLnBrk="0" hangingPunct="1">
              <a:defRPr kumimoji="0" sz="6200">
                <a:solidFill>
                  <a:schemeClr val="bg2">
                    <a:tint val="60000"/>
                    <a:satMod val="155000"/>
                  </a:schemeClr>
                </a:solidFill>
              </a:defRPr>
            </a:lvl1pPr>
            <a:extLst/>
          </a:lstStyle>
          <a:p>
            <a:pPr algn="r" eaLnBrk="1" latinLnBrk="0" hangingPunct="1"/>
            <a:endParaRPr kumimoji="0" lang="en-US" sz="6200" dirty="0">
              <a:solidFill>
                <a:schemeClr val="bg2">
                  <a:tint val="60000"/>
                  <a:satMod val="155000"/>
                </a:schemeClr>
              </a:solidFill>
            </a:endParaRPr>
          </a:p>
        </p:txBody>
      </p:sp>
      <p:sp>
        <p:nvSpPr>
          <p:cNvPr id="14" name="Date Placeholder 13"/>
          <p:cNvSpPr>
            <a:spLocks noGrp="1"/>
          </p:cNvSpPr>
          <p:nvPr>
            <p:ph type="dt" sz="half" idx="2"/>
          </p:nvPr>
        </p:nvSpPr>
        <p:spPr>
          <a:xfrm>
            <a:off x="26700480" y="30723840"/>
            <a:ext cx="14410944" cy="1316736"/>
          </a:xfrm>
          <a:prstGeom prst="rect">
            <a:avLst/>
          </a:prstGeom>
        </p:spPr>
        <p:txBody>
          <a:bodyPr lIns="438912" tIns="219456" rIns="438912" bIns="219456"/>
          <a:lstStyle>
            <a:lvl1pPr algn="l" eaLnBrk="1" latinLnBrk="0" hangingPunct="1">
              <a:defRPr kumimoji="0" sz="6200">
                <a:solidFill>
                  <a:schemeClr val="bg2">
                    <a:tint val="60000"/>
                    <a:satMod val="155000"/>
                  </a:schemeClr>
                </a:solidFill>
              </a:defRPr>
            </a:lvl1pPr>
            <a:extLst/>
          </a:lstStyle>
          <a:p>
            <a:pPr algn="l" eaLnBrk="1" latinLnBrk="0" hangingPunct="1"/>
            <a:fld id="{48D92626-37D2-4832-BF7A-BC283494A20D}" type="datetimeFigureOut">
              <a:rPr lang="en-US" smtClean="0"/>
              <a:pPr algn="l" eaLnBrk="1" latinLnBrk="0" hangingPunct="1"/>
              <a:t>8/7/2012</a:t>
            </a:fld>
            <a:endParaRPr lang="en-US" sz="6200" dirty="0">
              <a:solidFill>
                <a:schemeClr val="bg2">
                  <a:tint val="60000"/>
                  <a:satMod val="155000"/>
                </a:schemeClr>
              </a:solidFill>
            </a:endParaRPr>
          </a:p>
        </p:txBody>
      </p:sp>
      <p:sp>
        <p:nvSpPr>
          <p:cNvPr id="23" name="Slide Number Placeholder 22"/>
          <p:cNvSpPr>
            <a:spLocks noGrp="1"/>
          </p:cNvSpPr>
          <p:nvPr>
            <p:ph type="sldNum" sz="quarter" idx="4"/>
          </p:nvPr>
        </p:nvSpPr>
        <p:spPr>
          <a:xfrm>
            <a:off x="41466970" y="31269926"/>
            <a:ext cx="2228582" cy="1316736"/>
          </a:xfrm>
          <a:prstGeom prst="rect">
            <a:avLst/>
          </a:prstGeom>
        </p:spPr>
        <p:txBody>
          <a:bodyPr lIns="438912" tIns="219456" rIns="438912" bIns="219456" anchor="ctr"/>
          <a:lstStyle>
            <a:lvl1pPr algn="r" eaLnBrk="1" latinLnBrk="0" hangingPunct="1">
              <a:defRPr kumimoji="0" sz="7700">
                <a:solidFill>
                  <a:schemeClr val="tx2">
                    <a:shade val="90000"/>
                  </a:schemeClr>
                </a:solidFill>
                <a:effectLst/>
              </a:defRPr>
            </a:lvl1pPr>
            <a:extLst/>
          </a:lstStyle>
          <a:p>
            <a:pPr algn="r" eaLnBrk="1" latinLnBrk="0" hangingPunct="1"/>
            <a:fld id="{8C592886-E571-45D5-8B56-343DC94F8FA6}" type="slidenum">
              <a:rPr kumimoji="0" lang="en-US" smtClean="0"/>
              <a:pPr algn="r" eaLnBrk="1" latinLnBrk="0" hangingPunct="1"/>
              <a:t>‹#›</a:t>
            </a:fld>
            <a:endParaRPr kumimoji="0" lang="en-US" sz="7700" b="1" dirty="0">
              <a:solidFill>
                <a:schemeClr val="tx2">
                  <a:shade val="90000"/>
                </a:schemeClr>
              </a:solidFill>
              <a:effectLst/>
            </a:endParaRPr>
          </a:p>
        </p:txBody>
      </p:sp>
      <p:sp>
        <p:nvSpPr>
          <p:cNvPr id="22" name="Title Placeholder 21"/>
          <p:cNvSpPr>
            <a:spLocks noGrp="1"/>
          </p:cNvSpPr>
          <p:nvPr>
            <p:ph type="title"/>
          </p:nvPr>
        </p:nvSpPr>
        <p:spPr>
          <a:xfrm>
            <a:off x="2194560" y="1216973"/>
            <a:ext cx="39502080" cy="5486400"/>
          </a:xfrm>
          <a:prstGeom prst="rect">
            <a:avLst/>
          </a:prstGeom>
        </p:spPr>
        <p:txBody>
          <a:bodyPr lIns="438912" tIns="219456" rIns="438912" bIns="219456"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2194560" y="7901938"/>
            <a:ext cx="39502080" cy="21726144"/>
          </a:xfrm>
          <a:prstGeom prst="rect">
            <a:avLst/>
          </a:prstGeom>
        </p:spPr>
        <p:txBody>
          <a:bodyPr lIns="438912" tIns="219456" rIns="438912" bIns="219456">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8" name="Rounded Rectangle 7"/>
          <p:cNvSpPr/>
          <p:nvPr userDrawn="1"/>
        </p:nvSpPr>
        <p:spPr>
          <a:xfrm>
            <a:off x="506697" y="5267325"/>
            <a:ext cx="10180063" cy="26736675"/>
          </a:xfrm>
          <a:prstGeom prst="roundRect">
            <a:avLst>
              <a:gd name="adj" fmla="val 9229"/>
            </a:avLst>
          </a:prstGeom>
          <a:gradFill>
            <a:gsLst>
              <a:gs pos="0">
                <a:srgbClr val="CDD2DE"/>
              </a:gs>
              <a:gs pos="0">
                <a:srgbClr val="CDD2DE"/>
              </a:gs>
              <a:gs pos="100000">
                <a:srgbClr val="F3F5FA"/>
              </a:gs>
            </a:gsLst>
            <a:lin ang="16200000" scaled="1"/>
          </a:gradFill>
          <a:ln>
            <a:solidFill>
              <a:schemeClr val="accent5">
                <a:lumMod val="50000"/>
                <a:alpha val="5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userDrawn="1"/>
        </p:nvSpPr>
        <p:spPr>
          <a:xfrm>
            <a:off x="33164748" y="5257799"/>
            <a:ext cx="10180063" cy="26736675"/>
          </a:xfrm>
          <a:prstGeom prst="roundRect">
            <a:avLst>
              <a:gd name="adj" fmla="val 9229"/>
            </a:avLst>
          </a:prstGeom>
          <a:gradFill>
            <a:gsLst>
              <a:gs pos="0">
                <a:srgbClr val="CDD2DE"/>
              </a:gs>
              <a:gs pos="0">
                <a:srgbClr val="CDD2DE"/>
              </a:gs>
              <a:gs pos="100000">
                <a:srgbClr val="F3F5FA"/>
              </a:gs>
            </a:gsLst>
            <a:lin ang="16200000" scaled="1"/>
          </a:gradFill>
          <a:ln>
            <a:solidFill>
              <a:schemeClr val="accent5">
                <a:lumMod val="50000"/>
                <a:alpha val="5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p:cNvSpPr/>
          <p:nvPr userDrawn="1"/>
        </p:nvSpPr>
        <p:spPr>
          <a:xfrm>
            <a:off x="11233151" y="5257798"/>
            <a:ext cx="21428073" cy="26736675"/>
          </a:xfrm>
          <a:prstGeom prst="roundRect">
            <a:avLst>
              <a:gd name="adj" fmla="val 4574"/>
            </a:avLst>
          </a:prstGeom>
          <a:gradFill>
            <a:gsLst>
              <a:gs pos="0">
                <a:srgbClr val="CDD2DE"/>
              </a:gs>
              <a:gs pos="0">
                <a:srgbClr val="CDD2DE"/>
              </a:gs>
              <a:gs pos="100000">
                <a:srgbClr val="F3F5FA"/>
              </a:gs>
            </a:gsLst>
            <a:lin ang="16200000" scaled="1"/>
          </a:gradFill>
          <a:ln>
            <a:solidFill>
              <a:schemeClr val="accent5">
                <a:lumMod val="50000"/>
                <a:alpha val="5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dk1" tx1="lt1" bg2="dk2" tx2="lt2" accent1="accent1" accent2="accent2" accent3="accent3" accent4="accent4" accent5="accent5" accent6="accent6" hlink="hlink" folHlink="folHlink"/>
  <p:sldLayoutIdLst>
    <p:sldLayoutId id="2147483927" r:id="rId1"/>
    <p:sldLayoutId id="2147483928" r:id="rId2"/>
    <p:sldLayoutId id="2147483929" r:id="rId3"/>
    <p:sldLayoutId id="2147483930" r:id="rId4"/>
    <p:sldLayoutId id="2147483931" r:id="rId5"/>
    <p:sldLayoutId id="2147483932" r:id="rId6"/>
    <p:sldLayoutId id="2147483933" r:id="rId7"/>
    <p:sldLayoutId id="2147483934" r:id="rId8"/>
    <p:sldLayoutId id="2147483935" r:id="rId9"/>
    <p:sldLayoutId id="2147483936" r:id="rId10"/>
    <p:sldLayoutId id="2147483937" r:id="rId11"/>
    <p:sldLayoutId id="2147483938" r:id="rId12"/>
  </p:sldLayoutIdLst>
  <p:txStyles>
    <p:titleStyle>
      <a:lvl1pPr marL="263347" algn="r" rtl="0" eaLnBrk="1" latinLnBrk="0" hangingPunct="1">
        <a:spcBef>
          <a:spcPct val="0"/>
        </a:spcBef>
        <a:buNone/>
        <a:defRPr kumimoji="0" sz="221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1402080" indent="-1402080" algn="l" rtl="0" eaLnBrk="1" latinLnBrk="0" hangingPunct="1">
        <a:spcBef>
          <a:spcPts val="0"/>
        </a:spcBef>
        <a:buClr>
          <a:schemeClr val="accent1"/>
        </a:buClr>
        <a:buSzPct val="70000"/>
        <a:buFont typeface="Wingdings 2"/>
        <a:buChar char=""/>
        <a:defRPr kumimoji="0" sz="15400" kern="1200">
          <a:solidFill>
            <a:schemeClr val="tx1"/>
          </a:solidFill>
          <a:latin typeface="+mn-lt"/>
          <a:ea typeface="+mn-ea"/>
          <a:cs typeface="+mn-cs"/>
        </a:defRPr>
      </a:lvl1pPr>
      <a:lvl2pPr marL="3072384" indent="-1097280" algn="l" rtl="0" eaLnBrk="1" latinLnBrk="0" hangingPunct="1">
        <a:spcBef>
          <a:spcPts val="1920"/>
        </a:spcBef>
        <a:buClr>
          <a:schemeClr val="accent2"/>
        </a:buClr>
        <a:buSzPct val="90000"/>
        <a:buFontTx/>
        <a:buChar char="•"/>
        <a:defRPr kumimoji="0" sz="12500" kern="1200">
          <a:solidFill>
            <a:schemeClr val="tx1"/>
          </a:solidFill>
          <a:latin typeface="+mn-lt"/>
          <a:ea typeface="+mn-ea"/>
          <a:cs typeface="+mn-cs"/>
        </a:defRPr>
      </a:lvl2pPr>
      <a:lvl3pPr marL="3950208" indent="-921715" algn="l" rtl="0" eaLnBrk="1" latinLnBrk="0" hangingPunct="1">
        <a:spcBef>
          <a:spcPts val="1920"/>
        </a:spcBef>
        <a:buClr>
          <a:schemeClr val="accent3"/>
        </a:buClr>
        <a:buSzPct val="100000"/>
        <a:buFont typeface="Wingdings 2"/>
        <a:buChar char=""/>
        <a:defRPr kumimoji="0" sz="11000" kern="1200">
          <a:solidFill>
            <a:schemeClr val="tx1"/>
          </a:solidFill>
          <a:latin typeface="+mn-lt"/>
          <a:ea typeface="+mn-ea"/>
          <a:cs typeface="+mn-cs"/>
        </a:defRPr>
      </a:lvl3pPr>
      <a:lvl4pPr marL="4828032" indent="-877824" algn="l" rtl="0" eaLnBrk="1" latinLnBrk="0" hangingPunct="1">
        <a:spcBef>
          <a:spcPts val="1920"/>
        </a:spcBef>
        <a:buClr>
          <a:schemeClr val="accent3"/>
        </a:buClr>
        <a:buSzPct val="100000"/>
        <a:buFont typeface="Wingdings 2"/>
        <a:buChar char=""/>
        <a:defRPr kumimoji="0" sz="9600" kern="1200">
          <a:solidFill>
            <a:schemeClr val="tx1"/>
          </a:solidFill>
          <a:latin typeface="+mn-lt"/>
          <a:ea typeface="+mn-ea"/>
          <a:cs typeface="+mn-cs"/>
        </a:defRPr>
      </a:lvl4pPr>
      <a:lvl5pPr marL="5705856" indent="-877824" algn="l" rtl="0" eaLnBrk="1" latinLnBrk="0" hangingPunct="1">
        <a:spcBef>
          <a:spcPts val="1920"/>
        </a:spcBef>
        <a:buClr>
          <a:schemeClr val="accent3"/>
        </a:buClr>
        <a:buSzPct val="100000"/>
        <a:buFont typeface="Wingdings 2"/>
        <a:buChar char=""/>
        <a:defRPr kumimoji="0" sz="9100" kern="1200">
          <a:solidFill>
            <a:schemeClr val="tx1"/>
          </a:solidFill>
          <a:latin typeface="+mn-lt"/>
          <a:ea typeface="+mn-ea"/>
          <a:cs typeface="+mn-cs"/>
        </a:defRPr>
      </a:lvl5pPr>
      <a:lvl6pPr marL="6583680" indent="-833933" algn="l" rtl="0" eaLnBrk="1" latinLnBrk="0" hangingPunct="1">
        <a:spcBef>
          <a:spcPts val="1920"/>
        </a:spcBef>
        <a:buClr>
          <a:schemeClr val="accent4"/>
        </a:buClr>
        <a:buFont typeface="Wingdings 2"/>
        <a:buChar char=""/>
        <a:defRPr kumimoji="0" sz="8600" kern="1200" baseline="0">
          <a:solidFill>
            <a:schemeClr val="tx1"/>
          </a:solidFill>
          <a:latin typeface="+mn-lt"/>
          <a:ea typeface="+mn-ea"/>
          <a:cs typeface="+mn-cs"/>
        </a:defRPr>
      </a:lvl6pPr>
      <a:lvl7pPr marL="7461504" indent="-833933" algn="l" rtl="0" eaLnBrk="1" latinLnBrk="0" hangingPunct="1">
        <a:spcBef>
          <a:spcPts val="1920"/>
        </a:spcBef>
        <a:buClr>
          <a:schemeClr val="accent4"/>
        </a:buClr>
        <a:buFont typeface="Wingdings 2"/>
        <a:buChar char=""/>
        <a:defRPr kumimoji="0" sz="7700" kern="1200" baseline="0">
          <a:solidFill>
            <a:schemeClr val="tx1"/>
          </a:solidFill>
          <a:latin typeface="+mn-lt"/>
          <a:ea typeface="+mn-ea"/>
          <a:cs typeface="+mn-cs"/>
        </a:defRPr>
      </a:lvl7pPr>
      <a:lvl8pPr marL="8339328" indent="-833933" algn="l" rtl="0" eaLnBrk="1" latinLnBrk="0" hangingPunct="1">
        <a:spcBef>
          <a:spcPts val="1920"/>
        </a:spcBef>
        <a:buClr>
          <a:schemeClr val="accent4"/>
        </a:buClr>
        <a:buFont typeface="Wingdings 2"/>
        <a:buChar char=""/>
        <a:defRPr kumimoji="0" sz="7700" kern="1200" baseline="0">
          <a:solidFill>
            <a:schemeClr val="tx1"/>
          </a:solidFill>
          <a:latin typeface="+mn-lt"/>
          <a:ea typeface="+mn-ea"/>
          <a:cs typeface="+mn-cs"/>
        </a:defRPr>
      </a:lvl8pPr>
      <a:lvl9pPr marL="9217152" indent="-833933" algn="l" rtl="0" eaLnBrk="1" latinLnBrk="0" hangingPunct="1">
        <a:spcBef>
          <a:spcPts val="1920"/>
        </a:spcBef>
        <a:buClr>
          <a:schemeClr val="accent4"/>
        </a:buClr>
        <a:buFont typeface="Wingdings 2"/>
        <a:buChar char=""/>
        <a:defRPr kumimoji="0" sz="77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2194560" algn="l" rtl="0" eaLnBrk="1" latinLnBrk="0" hangingPunct="1">
        <a:defRPr kumimoji="0" kern="1200">
          <a:solidFill>
            <a:schemeClr val="tx1"/>
          </a:solidFill>
          <a:latin typeface="+mn-lt"/>
          <a:ea typeface="+mn-ea"/>
          <a:cs typeface="+mn-cs"/>
        </a:defRPr>
      </a:lvl2pPr>
      <a:lvl3pPr marL="4389120" algn="l" rtl="0" eaLnBrk="1" latinLnBrk="0" hangingPunct="1">
        <a:defRPr kumimoji="0" kern="1200">
          <a:solidFill>
            <a:schemeClr val="tx1"/>
          </a:solidFill>
          <a:latin typeface="+mn-lt"/>
          <a:ea typeface="+mn-ea"/>
          <a:cs typeface="+mn-cs"/>
        </a:defRPr>
      </a:lvl3pPr>
      <a:lvl4pPr marL="6583680" algn="l" rtl="0" eaLnBrk="1" latinLnBrk="0" hangingPunct="1">
        <a:defRPr kumimoji="0" kern="1200">
          <a:solidFill>
            <a:schemeClr val="tx1"/>
          </a:solidFill>
          <a:latin typeface="+mn-lt"/>
          <a:ea typeface="+mn-ea"/>
          <a:cs typeface="+mn-cs"/>
        </a:defRPr>
      </a:lvl4pPr>
      <a:lvl5pPr marL="8778240" algn="l" rtl="0" eaLnBrk="1" latinLnBrk="0" hangingPunct="1">
        <a:defRPr kumimoji="0" kern="1200">
          <a:solidFill>
            <a:schemeClr val="tx1"/>
          </a:solidFill>
          <a:latin typeface="+mn-lt"/>
          <a:ea typeface="+mn-ea"/>
          <a:cs typeface="+mn-cs"/>
        </a:defRPr>
      </a:lvl5pPr>
      <a:lvl6pPr marL="10972800" algn="l" rtl="0" eaLnBrk="1" latinLnBrk="0" hangingPunct="1">
        <a:defRPr kumimoji="0" kern="1200">
          <a:solidFill>
            <a:schemeClr val="tx1"/>
          </a:solidFill>
          <a:latin typeface="+mn-lt"/>
          <a:ea typeface="+mn-ea"/>
          <a:cs typeface="+mn-cs"/>
        </a:defRPr>
      </a:lvl6pPr>
      <a:lvl7pPr marL="13167360" algn="l" rtl="0" eaLnBrk="1" latinLnBrk="0" hangingPunct="1">
        <a:defRPr kumimoji="0" kern="1200">
          <a:solidFill>
            <a:schemeClr val="tx1"/>
          </a:solidFill>
          <a:latin typeface="+mn-lt"/>
          <a:ea typeface="+mn-ea"/>
          <a:cs typeface="+mn-cs"/>
        </a:defRPr>
      </a:lvl7pPr>
      <a:lvl8pPr marL="15361920" algn="l" rtl="0" eaLnBrk="1" latinLnBrk="0" hangingPunct="1">
        <a:defRPr kumimoji="0" kern="1200">
          <a:solidFill>
            <a:schemeClr val="tx1"/>
          </a:solidFill>
          <a:latin typeface="+mn-lt"/>
          <a:ea typeface="+mn-ea"/>
          <a:cs typeface="+mn-cs"/>
        </a:defRPr>
      </a:lvl8pPr>
      <a:lvl9pPr marL="1755648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hyperlink" Target="http://www.compadre.org/per/perc/2010/Detail.cfm?id=3543" TargetMode="External"/><Relationship Id="rId1" Type="http://schemas.openxmlformats.org/officeDocument/2006/relationships/slideLayout" Target="../slideLayouts/slideLayout13.xml"/><Relationship Id="rId5" Type="http://schemas.openxmlformats.org/officeDocument/2006/relationships/image" Target="../media/image6.pn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Rectangle 81"/>
          <p:cNvSpPr/>
          <p:nvPr/>
        </p:nvSpPr>
        <p:spPr>
          <a:xfrm>
            <a:off x="1134022" y="21441546"/>
            <a:ext cx="30636016" cy="10518679"/>
          </a:xfrm>
          <a:prstGeom prst="rect">
            <a:avLst/>
          </a:prstGeom>
          <a:solidFill>
            <a:srgbClr val="DEE1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 Placeholder 1"/>
          <p:cNvSpPr>
            <a:spLocks noGrp="1"/>
          </p:cNvSpPr>
          <p:nvPr>
            <p:ph type="body" sz="quarter" idx="10"/>
          </p:nvPr>
        </p:nvSpPr>
        <p:spPr>
          <a:xfrm>
            <a:off x="527049" y="6021370"/>
            <a:ext cx="10196513" cy="4770515"/>
          </a:xfrm>
        </p:spPr>
        <p:txBody>
          <a:bodyPr/>
          <a:lstStyle/>
          <a:p>
            <a:pPr algn="just"/>
            <a:r>
              <a:rPr lang="en-US" sz="2800" dirty="0" smtClean="0">
                <a:solidFill>
                  <a:schemeClr val="bg1"/>
                </a:solidFill>
                <a:latin typeface="Eras Demi ITC" pitchFamily="34" charset="0"/>
              </a:rPr>
              <a:t>Our </a:t>
            </a:r>
            <a:r>
              <a:rPr lang="en-US" sz="2800" dirty="0">
                <a:solidFill>
                  <a:schemeClr val="bg1"/>
                </a:solidFill>
                <a:latin typeface="Eras Demi ITC" pitchFamily="34" charset="0"/>
              </a:rPr>
              <a:t>research group is developing a standardized fluids assessment, covering buoyancy and pressure. Understanding buoyancy requires a battery of skills and knowledge, and we have designed questions to probe understanding of background concepts such as density, incompressibility, and volume of fluid displaced. In this talk we will describe some of the buoyancy-related assessment questions, the misconceptions they probe, and the preliminary results from the beta version of the assessment. </a:t>
            </a:r>
          </a:p>
        </p:txBody>
      </p:sp>
      <p:sp>
        <p:nvSpPr>
          <p:cNvPr id="3" name="Text Placeholder 2"/>
          <p:cNvSpPr>
            <a:spLocks noGrp="1"/>
          </p:cNvSpPr>
          <p:nvPr>
            <p:ph type="body" sz="quarter" idx="11"/>
          </p:nvPr>
        </p:nvSpPr>
        <p:spPr>
          <a:xfrm>
            <a:off x="527049" y="5136520"/>
            <a:ext cx="10196513" cy="1015655"/>
          </a:xfrm>
        </p:spPr>
        <p:txBody>
          <a:bodyPr/>
          <a:lstStyle/>
          <a:p>
            <a:r>
              <a:rPr lang="en-US" sz="5400" b="0" dirty="0" smtClean="0">
                <a:solidFill>
                  <a:srgbClr val="2C556E"/>
                </a:solidFill>
                <a:latin typeface="Bauhaus 93" pitchFamily="82" charset="0"/>
              </a:rPr>
              <a:t>Abstract</a:t>
            </a:r>
            <a:endParaRPr lang="en-US" sz="5400" b="0" dirty="0">
              <a:solidFill>
                <a:srgbClr val="2C556E"/>
              </a:solidFill>
              <a:latin typeface="Bauhaus 93" pitchFamily="82" charset="0"/>
            </a:endParaRPr>
          </a:p>
        </p:txBody>
      </p:sp>
      <p:sp>
        <p:nvSpPr>
          <p:cNvPr id="6" name="Text Placeholder 5"/>
          <p:cNvSpPr>
            <a:spLocks noGrp="1"/>
          </p:cNvSpPr>
          <p:nvPr>
            <p:ph type="body" sz="quarter" idx="20"/>
          </p:nvPr>
        </p:nvSpPr>
        <p:spPr>
          <a:xfrm>
            <a:off x="498476" y="10384987"/>
            <a:ext cx="10210799" cy="1015655"/>
          </a:xfrm>
        </p:spPr>
        <p:txBody>
          <a:bodyPr/>
          <a:lstStyle/>
          <a:p>
            <a:r>
              <a:rPr lang="en-US" sz="5400" b="0" dirty="0" smtClean="0">
                <a:solidFill>
                  <a:srgbClr val="2C556E"/>
                </a:solidFill>
                <a:latin typeface="Bauhaus 93" pitchFamily="82" charset="0"/>
              </a:rPr>
              <a:t>Introduction</a:t>
            </a:r>
            <a:endParaRPr lang="en-US" sz="5400" b="0" dirty="0">
              <a:solidFill>
                <a:srgbClr val="2C556E"/>
              </a:solidFill>
              <a:latin typeface="Bauhaus 93" pitchFamily="82" charset="0"/>
            </a:endParaRPr>
          </a:p>
        </p:txBody>
      </p:sp>
      <p:sp>
        <p:nvSpPr>
          <p:cNvPr id="7" name="Text Placeholder 6"/>
          <p:cNvSpPr>
            <a:spLocks noGrp="1"/>
          </p:cNvSpPr>
          <p:nvPr>
            <p:ph type="body" sz="quarter" idx="21"/>
          </p:nvPr>
        </p:nvSpPr>
        <p:spPr>
          <a:xfrm>
            <a:off x="541339" y="11377275"/>
            <a:ext cx="10167936" cy="10064271"/>
          </a:xfrm>
        </p:spPr>
        <p:txBody>
          <a:bodyPr/>
          <a:lstStyle/>
          <a:p>
            <a:r>
              <a:rPr lang="en-US" sz="2400" dirty="0">
                <a:solidFill>
                  <a:schemeClr val="bg1"/>
                </a:solidFill>
                <a:latin typeface="Eras Demi ITC" pitchFamily="34" charset="0"/>
              </a:rPr>
              <a:t>As part of the development of a fluids statics diagnostic, we are examining student conceptions of buoyancy. Many of the distractors for our questions are based on conceptions identified by others [1-14]. Since only [2-5] involve </a:t>
            </a:r>
            <a:r>
              <a:rPr lang="en-US" sz="2400" dirty="0" smtClean="0">
                <a:solidFill>
                  <a:schemeClr val="bg1"/>
                </a:solidFill>
                <a:latin typeface="Eras Demi ITC" pitchFamily="34" charset="0"/>
              </a:rPr>
              <a:t>college </a:t>
            </a:r>
            <a:r>
              <a:rPr lang="en-US" sz="2400" dirty="0">
                <a:solidFill>
                  <a:schemeClr val="bg1"/>
                </a:solidFill>
                <a:latin typeface="Eras Demi ITC" pitchFamily="34" charset="0"/>
              </a:rPr>
              <a:t>students, and very few [6-7] of the others involve students above the age of 15, we wondered which of the difficulties identified in those papers would still be significant in college courses. ([8] does include in-service teachers, but the focus is children</a:t>
            </a:r>
            <a:r>
              <a:rPr lang="en-US" sz="2400" dirty="0" smtClean="0">
                <a:solidFill>
                  <a:schemeClr val="bg1"/>
                </a:solidFill>
                <a:latin typeface="Eras Demi ITC" pitchFamily="34" charset="0"/>
              </a:rPr>
              <a:t>.)</a:t>
            </a:r>
          </a:p>
          <a:p>
            <a:r>
              <a:rPr lang="en-US" sz="2400" dirty="0" smtClean="0">
                <a:solidFill>
                  <a:schemeClr val="bg1"/>
                </a:solidFill>
                <a:latin typeface="Eras Demi ITC" pitchFamily="34" charset="0"/>
              </a:rPr>
              <a:t>Our investigations, combined with a review of the literature, have identified the following common student conceptions about buoyancy:</a:t>
            </a:r>
          </a:p>
          <a:p>
            <a:pPr marL="342900" indent="-342900">
              <a:buFont typeface="Wingdings" pitchFamily="2" charset="2"/>
              <a:buChar char="ü"/>
            </a:pPr>
            <a:r>
              <a:rPr lang="en-US" sz="2400" dirty="0" smtClean="0">
                <a:solidFill>
                  <a:schemeClr val="bg1"/>
                </a:solidFill>
                <a:latin typeface="Eras Demi ITC" pitchFamily="34" charset="0"/>
              </a:rPr>
              <a:t>Heavy sinks, light floats [mentioned in nearly all studies].</a:t>
            </a:r>
          </a:p>
          <a:p>
            <a:pPr marL="342900" indent="-342900">
              <a:buFont typeface="Wingdings" pitchFamily="2" charset="2"/>
              <a:buChar char="ü"/>
            </a:pPr>
            <a:r>
              <a:rPr lang="en-US" sz="2400" dirty="0" smtClean="0">
                <a:solidFill>
                  <a:schemeClr val="bg1"/>
                </a:solidFill>
                <a:latin typeface="Eras Demi ITC" pitchFamily="34" charset="0"/>
              </a:rPr>
              <a:t>Large sinks; small floats, or small sinks, large floats  [6-7,9-13].</a:t>
            </a:r>
          </a:p>
          <a:p>
            <a:pPr marL="342900" indent="-342900">
              <a:buFont typeface="Wingdings" pitchFamily="2" charset="2"/>
              <a:buChar char="ü"/>
            </a:pPr>
            <a:r>
              <a:rPr lang="en-US" sz="2400" dirty="0" smtClean="0">
                <a:solidFill>
                  <a:schemeClr val="bg1"/>
                </a:solidFill>
                <a:latin typeface="Eras Demi ITC" pitchFamily="34" charset="0"/>
              </a:rPr>
              <a:t>Volume of fluid displaced is proportional to mass, not volume of submerged object [4,6,9].</a:t>
            </a:r>
          </a:p>
          <a:p>
            <a:pPr marL="342900" indent="-342900">
              <a:buFont typeface="Wingdings" pitchFamily="2" charset="2"/>
              <a:buChar char="ü"/>
            </a:pPr>
            <a:r>
              <a:rPr lang="en-US" sz="2400" dirty="0" smtClean="0">
                <a:solidFill>
                  <a:schemeClr val="bg1"/>
                </a:solidFill>
                <a:latin typeface="Eras Demi ITC" pitchFamily="34" charset="0"/>
              </a:rPr>
              <a:t>Flat/large surface area floats [3,7,10,13].</a:t>
            </a:r>
          </a:p>
          <a:p>
            <a:pPr marL="342900" indent="-342900">
              <a:buFont typeface="Wingdings" pitchFamily="2" charset="2"/>
              <a:buChar char="ü"/>
            </a:pPr>
            <a:r>
              <a:rPr lang="en-US" sz="2400" dirty="0" smtClean="0">
                <a:solidFill>
                  <a:schemeClr val="bg1"/>
                </a:solidFill>
                <a:latin typeface="Eras Demi ITC" pitchFamily="34" charset="0"/>
              </a:rPr>
              <a:t>Sharp or pointed sinks [6-8,12-13].</a:t>
            </a:r>
          </a:p>
          <a:p>
            <a:pPr marL="342900" indent="-342900">
              <a:buFont typeface="Wingdings" pitchFamily="2" charset="2"/>
              <a:buChar char="ü"/>
            </a:pPr>
            <a:r>
              <a:rPr lang="en-US" sz="2400" dirty="0" smtClean="0">
                <a:solidFill>
                  <a:schemeClr val="bg1"/>
                </a:solidFill>
                <a:latin typeface="Eras Demi ITC" pitchFamily="34" charset="0"/>
              </a:rPr>
              <a:t>Drilling hole cause sinking [6,8,12,13] or floating [10].</a:t>
            </a:r>
          </a:p>
          <a:p>
            <a:pPr marL="342900" indent="-342900">
              <a:buFont typeface="Wingdings" pitchFamily="2" charset="2"/>
              <a:buChar char="ü"/>
            </a:pPr>
            <a:r>
              <a:rPr lang="en-US" sz="2400" dirty="0" smtClean="0">
                <a:solidFill>
                  <a:schemeClr val="bg1"/>
                </a:solidFill>
                <a:latin typeface="Eras Demi ITC" pitchFamily="34" charset="0"/>
              </a:rPr>
              <a:t>Floatation caused by amount of air in object [3,6,13,14].</a:t>
            </a:r>
          </a:p>
          <a:p>
            <a:pPr marL="342900" indent="-342900">
              <a:buFont typeface="Wingdings" pitchFamily="2" charset="2"/>
              <a:buChar char="ü"/>
            </a:pPr>
            <a:r>
              <a:rPr lang="en-US" sz="2400" dirty="0" smtClean="0">
                <a:solidFill>
                  <a:schemeClr val="bg1"/>
                </a:solidFill>
                <a:latin typeface="Eras Demi ITC" pitchFamily="34" charset="0"/>
              </a:rPr>
              <a:t>Amount of fluid in container affects buoyancy [3,6,9,12,13].</a:t>
            </a:r>
          </a:p>
          <a:p>
            <a:pPr marL="342900" indent="-342900">
              <a:buFont typeface="Wingdings" pitchFamily="2" charset="2"/>
              <a:buChar char="ü"/>
            </a:pPr>
            <a:r>
              <a:rPr lang="en-US" sz="2400" dirty="0" smtClean="0">
                <a:solidFill>
                  <a:schemeClr val="bg1"/>
                </a:solidFill>
                <a:latin typeface="Eras Demi ITC" pitchFamily="34" charset="0"/>
              </a:rPr>
              <a:t>More dense floats; less dense sinks [7,10,12].</a:t>
            </a:r>
          </a:p>
          <a:p>
            <a:pPr marL="342900" indent="-342900">
              <a:buFont typeface="Wingdings" pitchFamily="2" charset="2"/>
              <a:buChar char="ü"/>
            </a:pPr>
            <a:r>
              <a:rPr lang="en-US" sz="2400" dirty="0" smtClean="0">
                <a:solidFill>
                  <a:schemeClr val="bg1"/>
                </a:solidFill>
                <a:latin typeface="Eras Demi ITC" pitchFamily="34" charset="0"/>
              </a:rPr>
              <a:t>Less dense fluid </a:t>
            </a:r>
            <a:r>
              <a:rPr lang="en-US" sz="2400" dirty="0" smtClean="0">
                <a:solidFill>
                  <a:schemeClr val="bg1"/>
                </a:solidFill>
                <a:latin typeface="Eras Demi ITC" pitchFamily="34" charset="0"/>
              </a:rPr>
              <a:t>exerts </a:t>
            </a:r>
            <a:r>
              <a:rPr lang="en-US" sz="2400" dirty="0" smtClean="0">
                <a:solidFill>
                  <a:schemeClr val="bg1"/>
                </a:solidFill>
                <a:latin typeface="Eras Demi ITC" pitchFamily="34" charset="0"/>
              </a:rPr>
              <a:t>larger buoyant force [9-10].</a:t>
            </a:r>
          </a:p>
          <a:p>
            <a:pPr marL="342900" indent="-342900">
              <a:buFont typeface="Wingdings" pitchFamily="2" charset="2"/>
              <a:buChar char="ü"/>
            </a:pPr>
            <a:r>
              <a:rPr lang="en-US" sz="2400" dirty="0" smtClean="0">
                <a:solidFill>
                  <a:schemeClr val="bg1"/>
                </a:solidFill>
                <a:latin typeface="Eras Demi ITC" pitchFamily="34" charset="0"/>
              </a:rPr>
              <a:t>Buoyancy independent of fluid properties [3,9].</a:t>
            </a:r>
          </a:p>
          <a:p>
            <a:pPr marL="342900" indent="-342900">
              <a:buFont typeface="Wingdings" pitchFamily="2" charset="2"/>
              <a:buChar char="ü"/>
            </a:pPr>
            <a:r>
              <a:rPr lang="en-US" sz="2400" dirty="0" smtClean="0">
                <a:solidFill>
                  <a:schemeClr val="bg1"/>
                </a:solidFill>
                <a:latin typeface="Eras Demi ITC" pitchFamily="34" charset="0"/>
              </a:rPr>
              <a:t>Buoyant force and/or volume displaced increases with depth [3-5,9-10,14] or decreases with depth [9,14].</a:t>
            </a:r>
          </a:p>
          <a:p>
            <a:pPr marL="342900" indent="-342900">
              <a:buFont typeface="Wingdings" pitchFamily="2" charset="2"/>
              <a:buChar char="ü"/>
            </a:pPr>
            <a:r>
              <a:rPr lang="en-US" sz="2400" dirty="0" smtClean="0">
                <a:solidFill>
                  <a:schemeClr val="bg1"/>
                </a:solidFill>
                <a:latin typeface="Eras Demi ITC" pitchFamily="34" charset="0"/>
              </a:rPr>
              <a:t>Volume displaced = total volume of floating object [4].</a:t>
            </a:r>
            <a:endParaRPr lang="en-US" sz="2400" dirty="0">
              <a:solidFill>
                <a:schemeClr val="bg1"/>
              </a:solidFill>
              <a:latin typeface="Eras Demi ITC" pitchFamily="34" charset="0"/>
            </a:endParaRPr>
          </a:p>
        </p:txBody>
      </p:sp>
      <p:sp>
        <p:nvSpPr>
          <p:cNvPr id="8" name="Text Placeholder 7"/>
          <p:cNvSpPr>
            <a:spLocks noGrp="1"/>
          </p:cNvSpPr>
          <p:nvPr>
            <p:ph type="body" sz="quarter" idx="22"/>
          </p:nvPr>
        </p:nvSpPr>
        <p:spPr>
          <a:xfrm>
            <a:off x="11242675" y="5136521"/>
            <a:ext cx="21431250" cy="1015655"/>
          </a:xfrm>
        </p:spPr>
        <p:txBody>
          <a:bodyPr/>
          <a:lstStyle/>
          <a:p>
            <a:r>
              <a:rPr lang="en-US" sz="5400" b="0" dirty="0" smtClean="0">
                <a:solidFill>
                  <a:srgbClr val="2C556E"/>
                </a:solidFill>
                <a:latin typeface="Bauhaus 93" pitchFamily="82" charset="0"/>
              </a:rPr>
              <a:t>Our Questions</a:t>
            </a:r>
            <a:endParaRPr lang="en-US" sz="5400" b="0" dirty="0">
              <a:solidFill>
                <a:srgbClr val="2C556E"/>
              </a:solidFill>
              <a:latin typeface="Bauhaus 93" pitchFamily="82" charset="0"/>
            </a:endParaRPr>
          </a:p>
        </p:txBody>
      </p:sp>
      <p:sp>
        <p:nvSpPr>
          <p:cNvPr id="11" name="Text Placeholder 10"/>
          <p:cNvSpPr>
            <a:spLocks noGrp="1"/>
          </p:cNvSpPr>
          <p:nvPr>
            <p:ph type="body" sz="quarter" idx="25"/>
          </p:nvPr>
        </p:nvSpPr>
        <p:spPr>
          <a:xfrm>
            <a:off x="33185100" y="5136520"/>
            <a:ext cx="10201275" cy="1015655"/>
          </a:xfrm>
        </p:spPr>
        <p:txBody>
          <a:bodyPr/>
          <a:lstStyle/>
          <a:p>
            <a:r>
              <a:rPr lang="en-US" sz="5400" b="0" dirty="0" smtClean="0">
                <a:solidFill>
                  <a:srgbClr val="2C556E"/>
                </a:solidFill>
                <a:latin typeface="Bauhaus 93" pitchFamily="82" charset="0"/>
              </a:rPr>
              <a:t>Conclusion</a:t>
            </a:r>
            <a:endParaRPr lang="en-US" sz="5400" b="0" dirty="0">
              <a:solidFill>
                <a:srgbClr val="2C556E"/>
              </a:solidFill>
              <a:latin typeface="Bauhaus 93" pitchFamily="82" charset="0"/>
            </a:endParaRPr>
          </a:p>
        </p:txBody>
      </p:sp>
      <p:sp>
        <p:nvSpPr>
          <p:cNvPr id="12" name="Text Placeholder 11"/>
          <p:cNvSpPr>
            <a:spLocks noGrp="1"/>
          </p:cNvSpPr>
          <p:nvPr>
            <p:ph type="body" sz="quarter" idx="26"/>
          </p:nvPr>
        </p:nvSpPr>
        <p:spPr>
          <a:xfrm>
            <a:off x="33185100" y="6021370"/>
            <a:ext cx="10201275" cy="10372048"/>
          </a:xfrm>
        </p:spPr>
        <p:txBody>
          <a:bodyPr/>
          <a:lstStyle/>
          <a:p>
            <a:pPr algn="just"/>
            <a:r>
              <a:rPr lang="en-US" sz="2800" dirty="0">
                <a:solidFill>
                  <a:schemeClr val="bg1"/>
                </a:solidFill>
                <a:latin typeface="Eras Demi ITC" pitchFamily="34" charset="0"/>
              </a:rPr>
              <a:t>While the “heavy sinks” conception permeates the literature, it was not </a:t>
            </a:r>
            <a:r>
              <a:rPr lang="en-US" sz="2800" dirty="0" smtClean="0">
                <a:solidFill>
                  <a:schemeClr val="bg1"/>
                </a:solidFill>
                <a:latin typeface="Eras Demi ITC" pitchFamily="34" charset="0"/>
              </a:rPr>
              <a:t>prominent in </a:t>
            </a:r>
            <a:r>
              <a:rPr lang="en-US" sz="2800" dirty="0">
                <a:solidFill>
                  <a:schemeClr val="bg1"/>
                </a:solidFill>
                <a:latin typeface="Eras Demi ITC" pitchFamily="34" charset="0"/>
              </a:rPr>
              <a:t>our data. Nor did our students exhibit </a:t>
            </a:r>
            <a:r>
              <a:rPr lang="en-US" sz="2800">
                <a:solidFill>
                  <a:schemeClr val="bg1"/>
                </a:solidFill>
                <a:latin typeface="Eras Demi ITC" pitchFamily="34" charset="0"/>
              </a:rPr>
              <a:t>a </a:t>
            </a:r>
            <a:r>
              <a:rPr lang="en-US" sz="2800" smtClean="0">
                <a:solidFill>
                  <a:schemeClr val="bg1"/>
                </a:solidFill>
                <a:latin typeface="Eras Demi ITC" pitchFamily="34" charset="0"/>
              </a:rPr>
              <a:t>widespread belief </a:t>
            </a:r>
            <a:r>
              <a:rPr lang="en-US" sz="2800" dirty="0">
                <a:solidFill>
                  <a:schemeClr val="bg1"/>
                </a:solidFill>
                <a:latin typeface="Eras Demi ITC" pitchFamily="34" charset="0"/>
              </a:rPr>
              <a:t>that the amount of fluid matters. Instead, our students generally recognize that density determines </a:t>
            </a:r>
            <a:r>
              <a:rPr lang="en-US" sz="2800" dirty="0" smtClean="0">
                <a:solidFill>
                  <a:schemeClr val="bg1"/>
                </a:solidFill>
                <a:latin typeface="Eras Demi ITC" pitchFamily="34" charset="0"/>
              </a:rPr>
              <a:t>buoyancy.  </a:t>
            </a:r>
            <a:r>
              <a:rPr lang="en-US" sz="2800" dirty="0">
                <a:solidFill>
                  <a:schemeClr val="bg1"/>
                </a:solidFill>
                <a:latin typeface="Eras Demi ITC" pitchFamily="34" charset="0"/>
              </a:rPr>
              <a:t>Application of that knowledge, however, is trickier.  Other portions of our diagnostic test have identified profound student difficulties with the concept of density [</a:t>
            </a:r>
            <a:r>
              <a:rPr lang="en-US" sz="2800" dirty="0" smtClean="0">
                <a:solidFill>
                  <a:schemeClr val="bg1"/>
                </a:solidFill>
                <a:latin typeface="Eras Demi ITC" pitchFamily="34" charset="0"/>
              </a:rPr>
              <a:t>16].  </a:t>
            </a:r>
            <a:r>
              <a:rPr lang="en-US" sz="2800" dirty="0">
                <a:solidFill>
                  <a:schemeClr val="bg1"/>
                </a:solidFill>
                <a:latin typeface="Eras Demi ITC" pitchFamily="34" charset="0"/>
              </a:rPr>
              <a:t>In particular, students do not acknowledge/apply the idea of density as a fixed property of a solid substance.  This confusion could lead to the “hole sinks” or “little pieces float” conceptions.  </a:t>
            </a:r>
          </a:p>
          <a:p>
            <a:pPr algn="just"/>
            <a:r>
              <a:rPr lang="en-US" sz="2800" dirty="0">
                <a:solidFill>
                  <a:schemeClr val="bg1"/>
                </a:solidFill>
                <a:latin typeface="Eras Demi ITC" pitchFamily="34" charset="0"/>
              </a:rPr>
              <a:t>Due to space constraints, this paper focuses solely on the effect of material-dependent properties on </a:t>
            </a:r>
            <a:r>
              <a:rPr lang="en-US" sz="2800" dirty="0" smtClean="0">
                <a:solidFill>
                  <a:schemeClr val="bg1"/>
                </a:solidFill>
                <a:latin typeface="Eras Demi ITC" pitchFamily="34" charset="0"/>
              </a:rPr>
              <a:t>buoyancy.  </a:t>
            </a:r>
            <a:r>
              <a:rPr lang="en-US" sz="2800" dirty="0">
                <a:solidFill>
                  <a:schemeClr val="bg1"/>
                </a:solidFill>
                <a:latin typeface="Eras Demi ITC" pitchFamily="34" charset="0"/>
              </a:rPr>
              <a:t>Other questions in our diagnostic address depth-dependence and the understanding of volume displaced, as well as buoyant force and Newton’s Laws.  Analysis of that data is ongoing and will be reported later.</a:t>
            </a:r>
          </a:p>
          <a:p>
            <a:pPr algn="just"/>
            <a:r>
              <a:rPr lang="en-US" sz="2800" dirty="0">
                <a:solidFill>
                  <a:schemeClr val="bg1"/>
                </a:solidFill>
                <a:latin typeface="Eras Demi ITC" pitchFamily="34" charset="0"/>
              </a:rPr>
              <a:t>As we edit the diagnostic questions, we will seek to try our questions with different samples.  In particular, we would like to examine the ideas of high school students, who are closer in age to the subjects of most studies of </a:t>
            </a:r>
            <a:r>
              <a:rPr lang="en-US" sz="2800" dirty="0" smtClean="0">
                <a:solidFill>
                  <a:schemeClr val="bg1"/>
                </a:solidFill>
                <a:latin typeface="Eras Demi ITC" pitchFamily="34" charset="0"/>
              </a:rPr>
              <a:t>buoyancy.</a:t>
            </a:r>
            <a:endParaRPr lang="en-US" sz="2800" dirty="0">
              <a:solidFill>
                <a:schemeClr val="bg1"/>
              </a:solidFill>
              <a:latin typeface="Eras Demi ITC" pitchFamily="34" charset="0"/>
            </a:endParaRPr>
          </a:p>
        </p:txBody>
      </p:sp>
      <p:sp>
        <p:nvSpPr>
          <p:cNvPr id="13" name="Text Placeholder 12"/>
          <p:cNvSpPr>
            <a:spLocks noGrp="1"/>
          </p:cNvSpPr>
          <p:nvPr>
            <p:ph type="body" sz="quarter" idx="27"/>
          </p:nvPr>
        </p:nvSpPr>
        <p:spPr>
          <a:xfrm>
            <a:off x="33185094" y="15502468"/>
            <a:ext cx="10201275" cy="1015655"/>
          </a:xfrm>
        </p:spPr>
        <p:txBody>
          <a:bodyPr/>
          <a:lstStyle/>
          <a:p>
            <a:r>
              <a:rPr lang="en-US" sz="5400" b="0" dirty="0" smtClean="0">
                <a:solidFill>
                  <a:srgbClr val="2C556E"/>
                </a:solidFill>
                <a:latin typeface="Bauhaus 93" pitchFamily="82" charset="0"/>
              </a:rPr>
              <a:t>References</a:t>
            </a:r>
            <a:endParaRPr lang="en-US" sz="5400" b="0" dirty="0">
              <a:solidFill>
                <a:srgbClr val="2C556E"/>
              </a:solidFill>
              <a:latin typeface="Bauhaus 93" pitchFamily="82" charset="0"/>
            </a:endParaRPr>
          </a:p>
        </p:txBody>
      </p:sp>
      <p:sp>
        <p:nvSpPr>
          <p:cNvPr id="14" name="Text Placeholder 13"/>
          <p:cNvSpPr>
            <a:spLocks noGrp="1"/>
          </p:cNvSpPr>
          <p:nvPr>
            <p:ph type="body" sz="quarter" idx="28"/>
          </p:nvPr>
        </p:nvSpPr>
        <p:spPr>
          <a:xfrm>
            <a:off x="33185094" y="16518123"/>
            <a:ext cx="10201275" cy="11910931"/>
          </a:xfrm>
        </p:spPr>
        <p:txBody>
          <a:bodyPr/>
          <a:lstStyle/>
          <a:p>
            <a:pPr marL="473075" indent="-473075">
              <a:tabLst>
                <a:tab pos="473075" algn="l"/>
              </a:tabLst>
            </a:pPr>
            <a:r>
              <a:rPr lang="en-US" sz="2400" dirty="0" smtClean="0">
                <a:solidFill>
                  <a:schemeClr val="bg1"/>
                </a:solidFill>
                <a:latin typeface="Eras Demi ITC" pitchFamily="34" charset="0"/>
              </a:rPr>
              <a:t>1. </a:t>
            </a:r>
            <a:r>
              <a:rPr lang="en-US" sz="2400" dirty="0">
                <a:solidFill>
                  <a:schemeClr val="bg1"/>
                </a:solidFill>
              </a:rPr>
              <a:t>	B. </a:t>
            </a:r>
            <a:r>
              <a:rPr lang="en-US" sz="2400" dirty="0" err="1">
                <a:solidFill>
                  <a:schemeClr val="bg1"/>
                </a:solidFill>
              </a:rPr>
              <a:t>Inhelder</a:t>
            </a:r>
            <a:r>
              <a:rPr lang="en-US" sz="2400" dirty="0">
                <a:solidFill>
                  <a:schemeClr val="bg1"/>
                </a:solidFill>
              </a:rPr>
              <a:t> and J. Piaget, </a:t>
            </a:r>
            <a:r>
              <a:rPr lang="en-US" sz="2400" i="1" dirty="0">
                <a:solidFill>
                  <a:schemeClr val="bg1"/>
                </a:solidFill>
              </a:rPr>
              <a:t>The growth of logical thinking from childhood to adolescence</a:t>
            </a:r>
            <a:r>
              <a:rPr lang="en-US" sz="2400" dirty="0">
                <a:solidFill>
                  <a:schemeClr val="bg1"/>
                </a:solidFill>
              </a:rPr>
              <a:t>. New York: Basic Books, 1958.</a:t>
            </a:r>
          </a:p>
          <a:p>
            <a:pPr marL="473075" indent="-473075">
              <a:tabLst>
                <a:tab pos="473075" algn="l"/>
              </a:tabLst>
            </a:pPr>
            <a:r>
              <a:rPr lang="en-US" sz="2400" dirty="0">
                <a:solidFill>
                  <a:schemeClr val="bg1"/>
                </a:solidFill>
              </a:rPr>
              <a:t>2.	U. </a:t>
            </a:r>
            <a:r>
              <a:rPr lang="en-US" sz="2400" dirty="0" err="1">
                <a:solidFill>
                  <a:schemeClr val="bg1"/>
                </a:solidFill>
              </a:rPr>
              <a:t>Besson</a:t>
            </a:r>
            <a:r>
              <a:rPr lang="en-US" sz="2400" dirty="0">
                <a:solidFill>
                  <a:schemeClr val="bg1"/>
                </a:solidFill>
              </a:rPr>
              <a:t>, </a:t>
            </a:r>
            <a:r>
              <a:rPr lang="en-US" sz="2400" i="1" dirty="0" err="1">
                <a:solidFill>
                  <a:schemeClr val="bg1"/>
                </a:solidFill>
              </a:rPr>
              <a:t>Int</a:t>
            </a:r>
            <a:r>
              <a:rPr lang="en-US" sz="2400" i="1" dirty="0">
                <a:solidFill>
                  <a:schemeClr val="bg1"/>
                </a:solidFill>
              </a:rPr>
              <a:t> J </a:t>
            </a:r>
            <a:r>
              <a:rPr lang="en-US" sz="2400" i="1" dirty="0" err="1">
                <a:solidFill>
                  <a:schemeClr val="bg1"/>
                </a:solidFill>
              </a:rPr>
              <a:t>Sci</a:t>
            </a:r>
            <a:r>
              <a:rPr lang="en-US" sz="2400" i="1" dirty="0">
                <a:solidFill>
                  <a:schemeClr val="bg1"/>
                </a:solidFill>
              </a:rPr>
              <a:t> </a:t>
            </a:r>
            <a:r>
              <a:rPr lang="en-US" sz="2400" i="1" dirty="0" err="1">
                <a:solidFill>
                  <a:schemeClr val="bg1"/>
                </a:solidFill>
              </a:rPr>
              <a:t>Educ</a:t>
            </a:r>
            <a:r>
              <a:rPr lang="en-US" sz="2400" dirty="0">
                <a:solidFill>
                  <a:schemeClr val="bg1"/>
                </a:solidFill>
              </a:rPr>
              <a:t> </a:t>
            </a:r>
            <a:r>
              <a:rPr lang="en-US" sz="2400" b="1" dirty="0">
                <a:solidFill>
                  <a:schemeClr val="bg1"/>
                </a:solidFill>
              </a:rPr>
              <a:t>26</a:t>
            </a:r>
            <a:r>
              <a:rPr lang="en-US" sz="2400" dirty="0">
                <a:solidFill>
                  <a:schemeClr val="bg1"/>
                </a:solidFill>
              </a:rPr>
              <a:t>, 1683-1714 (2004).</a:t>
            </a:r>
          </a:p>
          <a:p>
            <a:pPr marL="473075" indent="-473075">
              <a:tabLst>
                <a:tab pos="473075" algn="l"/>
              </a:tabLst>
            </a:pPr>
            <a:r>
              <a:rPr lang="en-US" sz="2400" dirty="0">
                <a:solidFill>
                  <a:schemeClr val="bg1"/>
                </a:solidFill>
              </a:rPr>
              <a:t>3.	E. R. Duckworth, “Inventing density.” in </a:t>
            </a:r>
            <a:r>
              <a:rPr lang="en-US" sz="2400" i="1" dirty="0">
                <a:solidFill>
                  <a:schemeClr val="bg1"/>
                </a:solidFill>
              </a:rPr>
              <a:t>Grand Forks, ND, North Dakota Study Group on Evaluation</a:t>
            </a:r>
            <a:r>
              <a:rPr lang="en-US" sz="2400" dirty="0">
                <a:solidFill>
                  <a:schemeClr val="bg1"/>
                </a:solidFill>
              </a:rPr>
              <a:t>, Center for Teaching and Learning, University of North Dakota, 1986. (WWW document)</a:t>
            </a:r>
          </a:p>
          <a:p>
            <a:pPr marL="473075" indent="-473075">
              <a:tabLst>
                <a:tab pos="473075" algn="l"/>
              </a:tabLst>
            </a:pPr>
            <a:r>
              <a:rPr lang="en-US" sz="2400" dirty="0">
                <a:solidFill>
                  <a:schemeClr val="bg1"/>
                </a:solidFill>
              </a:rPr>
              <a:t>4.	M.E. </a:t>
            </a:r>
            <a:r>
              <a:rPr lang="en-US" sz="2400" dirty="0" err="1">
                <a:solidFill>
                  <a:schemeClr val="bg1"/>
                </a:solidFill>
              </a:rPr>
              <a:t>Loverude</a:t>
            </a:r>
            <a:r>
              <a:rPr lang="en-US" sz="2400" dirty="0">
                <a:solidFill>
                  <a:schemeClr val="bg1"/>
                </a:solidFill>
              </a:rPr>
              <a:t>, C.H. </a:t>
            </a:r>
            <a:r>
              <a:rPr lang="en-US" sz="2400" dirty="0" err="1">
                <a:solidFill>
                  <a:schemeClr val="bg1"/>
                </a:solidFill>
              </a:rPr>
              <a:t>Kautz</a:t>
            </a:r>
            <a:r>
              <a:rPr lang="en-US" sz="2400" dirty="0">
                <a:solidFill>
                  <a:schemeClr val="bg1"/>
                </a:solidFill>
              </a:rPr>
              <a:t>, and P.R.L. Heron, </a:t>
            </a:r>
            <a:r>
              <a:rPr lang="en-US" sz="2400" i="1" dirty="0">
                <a:solidFill>
                  <a:schemeClr val="bg1"/>
                </a:solidFill>
              </a:rPr>
              <a:t>Am. J. Phys. </a:t>
            </a:r>
            <a:r>
              <a:rPr lang="en-US" sz="2400" b="1" dirty="0">
                <a:solidFill>
                  <a:schemeClr val="bg1"/>
                </a:solidFill>
              </a:rPr>
              <a:t>71</a:t>
            </a:r>
            <a:r>
              <a:rPr lang="en-US" sz="2400" dirty="0">
                <a:solidFill>
                  <a:schemeClr val="bg1"/>
                </a:solidFill>
              </a:rPr>
              <a:t>, 1178–1187 (2003). </a:t>
            </a:r>
          </a:p>
          <a:p>
            <a:pPr marL="473075" indent="-473075">
              <a:tabLst>
                <a:tab pos="473075" algn="l"/>
              </a:tabLst>
            </a:pPr>
            <a:r>
              <a:rPr lang="en-US" sz="2400" dirty="0">
                <a:solidFill>
                  <a:schemeClr val="bg1"/>
                </a:solidFill>
              </a:rPr>
              <a:t>5.	M.E. </a:t>
            </a:r>
            <a:r>
              <a:rPr lang="en-US" sz="2400" dirty="0" err="1">
                <a:solidFill>
                  <a:schemeClr val="bg1"/>
                </a:solidFill>
              </a:rPr>
              <a:t>Loverude</a:t>
            </a:r>
            <a:r>
              <a:rPr lang="en-US" sz="2400" dirty="0">
                <a:solidFill>
                  <a:schemeClr val="bg1"/>
                </a:solidFill>
              </a:rPr>
              <a:t>, </a:t>
            </a:r>
            <a:r>
              <a:rPr lang="en-US" sz="2400" i="1" dirty="0">
                <a:solidFill>
                  <a:schemeClr val="bg1"/>
                </a:solidFill>
              </a:rPr>
              <a:t>Am. J. Phys. </a:t>
            </a:r>
            <a:r>
              <a:rPr lang="en-US" sz="2400" b="1" dirty="0">
                <a:solidFill>
                  <a:schemeClr val="bg1"/>
                </a:solidFill>
              </a:rPr>
              <a:t>77</a:t>
            </a:r>
            <a:r>
              <a:rPr lang="en-US" sz="2400" dirty="0">
                <a:solidFill>
                  <a:schemeClr val="bg1"/>
                </a:solidFill>
              </a:rPr>
              <a:t>, 897-901 (2009).</a:t>
            </a:r>
          </a:p>
          <a:p>
            <a:pPr marL="473075" indent="-473075">
              <a:tabLst>
                <a:tab pos="473075" algn="l"/>
              </a:tabLst>
            </a:pPr>
            <a:r>
              <a:rPr lang="en-US" sz="2400" dirty="0">
                <a:solidFill>
                  <a:schemeClr val="bg1"/>
                </a:solidFill>
              </a:rPr>
              <a:t>6.	J. McKinnon, </a:t>
            </a:r>
            <a:r>
              <a:rPr lang="en-US" sz="2400" i="1" dirty="0">
                <a:solidFill>
                  <a:schemeClr val="bg1"/>
                </a:solidFill>
              </a:rPr>
              <a:t>J. Geol. Educ</a:t>
            </a:r>
            <a:r>
              <a:rPr lang="en-US" sz="2400" dirty="0">
                <a:solidFill>
                  <a:schemeClr val="bg1"/>
                </a:solidFill>
              </a:rPr>
              <a:t>. </a:t>
            </a:r>
            <a:r>
              <a:rPr lang="en-US" sz="2400" b="1" dirty="0">
                <a:solidFill>
                  <a:schemeClr val="bg1"/>
                </a:solidFill>
              </a:rPr>
              <a:t>19</a:t>
            </a:r>
            <a:r>
              <a:rPr lang="en-US" sz="2400" dirty="0">
                <a:solidFill>
                  <a:schemeClr val="bg1"/>
                </a:solidFill>
              </a:rPr>
              <a:t>, 218 (1971).</a:t>
            </a:r>
          </a:p>
          <a:p>
            <a:pPr marL="473075" indent="-473075">
              <a:tabLst>
                <a:tab pos="473075" algn="l"/>
              </a:tabLst>
            </a:pPr>
            <a:r>
              <a:rPr lang="en-US" sz="2400" dirty="0">
                <a:solidFill>
                  <a:schemeClr val="bg1"/>
                </a:solidFill>
              </a:rPr>
              <a:t>7.	F. F. Camacho and L. G. </a:t>
            </a:r>
            <a:r>
              <a:rPr lang="en-US" sz="2400" dirty="0" err="1">
                <a:solidFill>
                  <a:schemeClr val="bg1"/>
                </a:solidFill>
              </a:rPr>
              <a:t>Cazares</a:t>
            </a:r>
            <a:r>
              <a:rPr lang="en-US" sz="2400" dirty="0">
                <a:solidFill>
                  <a:schemeClr val="bg1"/>
                </a:solidFill>
              </a:rPr>
              <a:t>, </a:t>
            </a:r>
            <a:r>
              <a:rPr lang="en-US" sz="2400" i="1" dirty="0">
                <a:solidFill>
                  <a:schemeClr val="bg1"/>
                </a:solidFill>
              </a:rPr>
              <a:t>Sci. Educ</a:t>
            </a:r>
            <a:r>
              <a:rPr lang="en-US" sz="2400" dirty="0">
                <a:solidFill>
                  <a:schemeClr val="bg1"/>
                </a:solidFill>
              </a:rPr>
              <a:t>. </a:t>
            </a:r>
            <a:r>
              <a:rPr lang="en-US" sz="2400" b="1" dirty="0">
                <a:solidFill>
                  <a:schemeClr val="bg1"/>
                </a:solidFill>
              </a:rPr>
              <a:t>82</a:t>
            </a:r>
            <a:r>
              <a:rPr lang="en-US" sz="2400" dirty="0">
                <a:solidFill>
                  <a:schemeClr val="bg1"/>
                </a:solidFill>
              </a:rPr>
              <a:t>, 15–29 (1998).</a:t>
            </a:r>
          </a:p>
          <a:p>
            <a:pPr marL="473075" indent="-473075">
              <a:tabLst>
                <a:tab pos="473075" algn="l"/>
              </a:tabLst>
            </a:pPr>
            <a:r>
              <a:rPr lang="en-US" sz="2400" dirty="0">
                <a:solidFill>
                  <a:schemeClr val="bg1"/>
                </a:solidFill>
              </a:rPr>
              <a:t>8.	M.G. </a:t>
            </a:r>
            <a:r>
              <a:rPr lang="en-US" sz="2400" dirty="0" err="1">
                <a:solidFill>
                  <a:schemeClr val="bg1"/>
                </a:solidFill>
              </a:rPr>
              <a:t>Hewson</a:t>
            </a:r>
            <a:r>
              <a:rPr lang="en-US" sz="2400" dirty="0">
                <a:solidFill>
                  <a:schemeClr val="bg1"/>
                </a:solidFill>
              </a:rPr>
              <a:t>, </a:t>
            </a:r>
            <a:r>
              <a:rPr lang="en-US" sz="2400" i="1" dirty="0">
                <a:solidFill>
                  <a:schemeClr val="bg1"/>
                </a:solidFill>
              </a:rPr>
              <a:t>Sci. Educ.</a:t>
            </a:r>
            <a:r>
              <a:rPr lang="en-US" sz="2400" dirty="0">
                <a:solidFill>
                  <a:schemeClr val="bg1"/>
                </a:solidFill>
              </a:rPr>
              <a:t> </a:t>
            </a:r>
            <a:r>
              <a:rPr lang="en-US" sz="2400" b="1" dirty="0">
                <a:solidFill>
                  <a:schemeClr val="bg1"/>
                </a:solidFill>
              </a:rPr>
              <a:t>70</a:t>
            </a:r>
            <a:r>
              <a:rPr lang="en-US" sz="2400" dirty="0">
                <a:solidFill>
                  <a:schemeClr val="bg1"/>
                </a:solidFill>
              </a:rPr>
              <a:t>, 159–170 (1986).</a:t>
            </a:r>
          </a:p>
          <a:p>
            <a:pPr marL="473075" indent="-473075">
              <a:tabLst>
                <a:tab pos="473075" algn="l"/>
              </a:tabLst>
            </a:pPr>
            <a:r>
              <a:rPr lang="en-US" sz="2400" dirty="0">
                <a:solidFill>
                  <a:schemeClr val="bg1"/>
                </a:solidFill>
              </a:rPr>
              <a:t>9.	D. Wong, C. C. Lim, S. </a:t>
            </a:r>
            <a:r>
              <a:rPr lang="en-US" sz="2400" dirty="0" err="1">
                <a:solidFill>
                  <a:schemeClr val="bg1"/>
                </a:solidFill>
              </a:rPr>
              <a:t>Munirah</a:t>
            </a:r>
            <a:r>
              <a:rPr lang="en-US" sz="2400" dirty="0">
                <a:solidFill>
                  <a:schemeClr val="bg1"/>
                </a:solidFill>
              </a:rPr>
              <a:t> and S. K. </a:t>
            </a:r>
            <a:r>
              <a:rPr lang="en-US" sz="2400" dirty="0" err="1">
                <a:solidFill>
                  <a:schemeClr val="bg1"/>
                </a:solidFill>
              </a:rPr>
              <a:t>Foong</a:t>
            </a:r>
            <a:r>
              <a:rPr lang="en-US" sz="2400" dirty="0">
                <a:solidFill>
                  <a:schemeClr val="bg1"/>
                </a:solidFill>
              </a:rPr>
              <a:t>, poster at 2010 Physics Education Research Conference. (WWW document </a:t>
            </a:r>
            <a:r>
              <a:rPr lang="en-US" sz="2400" u="sng" dirty="0">
                <a:solidFill>
                  <a:schemeClr val="bg1"/>
                </a:solidFill>
                <a:hlinkClick r:id="rId2"/>
              </a:rPr>
              <a:t>http://www.compadre.org/per/perc/2010/Detail.cfm?id=3543</a:t>
            </a:r>
            <a:r>
              <a:rPr lang="en-US" sz="2400" dirty="0">
                <a:solidFill>
                  <a:schemeClr val="bg1"/>
                </a:solidFill>
              </a:rPr>
              <a:t> Downloaded 7/5/2012.)</a:t>
            </a:r>
          </a:p>
          <a:p>
            <a:pPr marL="473075" indent="-473075">
              <a:tabLst>
                <a:tab pos="473075" algn="l"/>
              </a:tabLst>
            </a:pPr>
            <a:r>
              <a:rPr lang="en-US" sz="2400" dirty="0">
                <a:solidFill>
                  <a:schemeClr val="bg1"/>
                </a:solidFill>
              </a:rPr>
              <a:t>10.	S. Gang, </a:t>
            </a:r>
            <a:r>
              <a:rPr lang="en-US" sz="2400" i="1" dirty="0">
                <a:solidFill>
                  <a:schemeClr val="bg1"/>
                </a:solidFill>
              </a:rPr>
              <a:t>Phys</a:t>
            </a:r>
            <a:r>
              <a:rPr lang="en-US" sz="2400" dirty="0">
                <a:solidFill>
                  <a:schemeClr val="bg1"/>
                </a:solidFill>
              </a:rPr>
              <a:t>. </a:t>
            </a:r>
            <a:r>
              <a:rPr lang="en-US" sz="2400" i="1" dirty="0">
                <a:solidFill>
                  <a:schemeClr val="bg1"/>
                </a:solidFill>
              </a:rPr>
              <a:t>Teach</a:t>
            </a:r>
            <a:r>
              <a:rPr lang="en-US" sz="2400" dirty="0">
                <a:solidFill>
                  <a:schemeClr val="bg1"/>
                </a:solidFill>
              </a:rPr>
              <a:t>. </a:t>
            </a:r>
            <a:r>
              <a:rPr lang="en-US" sz="2400" b="1" dirty="0">
                <a:solidFill>
                  <a:schemeClr val="bg1"/>
                </a:solidFill>
              </a:rPr>
              <a:t>33</a:t>
            </a:r>
            <a:r>
              <a:rPr lang="en-US" sz="2400" dirty="0">
                <a:solidFill>
                  <a:schemeClr val="bg1"/>
                </a:solidFill>
              </a:rPr>
              <a:t>, 346-354 (1995)..</a:t>
            </a:r>
          </a:p>
          <a:p>
            <a:pPr marL="473075" indent="-473075">
              <a:tabLst>
                <a:tab pos="473075" algn="l"/>
              </a:tabLst>
            </a:pPr>
            <a:r>
              <a:rPr lang="en-US" sz="2400" dirty="0">
                <a:solidFill>
                  <a:schemeClr val="bg1"/>
                </a:solidFill>
              </a:rPr>
              <a:t>11.	J. A. Rowell and C. J. Dawson, </a:t>
            </a:r>
            <a:r>
              <a:rPr lang="en-US" sz="2400" i="1" dirty="0">
                <a:solidFill>
                  <a:schemeClr val="bg1"/>
                </a:solidFill>
              </a:rPr>
              <a:t>Sci. Educ.</a:t>
            </a:r>
            <a:r>
              <a:rPr lang="en-US" sz="2400" dirty="0">
                <a:solidFill>
                  <a:schemeClr val="bg1"/>
                </a:solidFill>
              </a:rPr>
              <a:t> </a:t>
            </a:r>
            <a:r>
              <a:rPr lang="en-US" sz="2400" b="1" dirty="0">
                <a:solidFill>
                  <a:schemeClr val="bg1"/>
                </a:solidFill>
              </a:rPr>
              <a:t>61</a:t>
            </a:r>
            <a:r>
              <a:rPr lang="en-US" sz="2400" dirty="0">
                <a:solidFill>
                  <a:schemeClr val="bg1"/>
                </a:solidFill>
              </a:rPr>
              <a:t>, 245–253 (1977).</a:t>
            </a:r>
          </a:p>
          <a:p>
            <a:pPr marL="473075" indent="-473075">
              <a:tabLst>
                <a:tab pos="473075" algn="l"/>
              </a:tabLst>
            </a:pPr>
            <a:r>
              <a:rPr lang="en-US" sz="2400" dirty="0">
                <a:solidFill>
                  <a:schemeClr val="bg1"/>
                </a:solidFill>
              </a:rPr>
              <a:t>12.	S. </a:t>
            </a:r>
            <a:r>
              <a:rPr lang="en-US" sz="2400" dirty="0" err="1">
                <a:solidFill>
                  <a:schemeClr val="bg1"/>
                </a:solidFill>
              </a:rPr>
              <a:t>Ünal</a:t>
            </a:r>
            <a:r>
              <a:rPr lang="en-US" sz="2400" dirty="0">
                <a:solidFill>
                  <a:schemeClr val="bg1"/>
                </a:solidFill>
              </a:rPr>
              <a:t> and B. </a:t>
            </a:r>
            <a:r>
              <a:rPr lang="en-US" sz="2400" dirty="0" err="1">
                <a:solidFill>
                  <a:schemeClr val="bg1"/>
                </a:solidFill>
              </a:rPr>
              <a:t>Coştu</a:t>
            </a:r>
            <a:r>
              <a:rPr lang="en-US" sz="2400" dirty="0">
                <a:solidFill>
                  <a:schemeClr val="bg1"/>
                </a:solidFill>
              </a:rPr>
              <a:t>, Problematic issue for students: Does it sink or float? </a:t>
            </a:r>
            <a:r>
              <a:rPr lang="en-US" sz="2400" i="1" dirty="0">
                <a:solidFill>
                  <a:schemeClr val="bg1"/>
                </a:solidFill>
              </a:rPr>
              <a:t>Asia-Pacific Forum on Science Learning and Teaching</a:t>
            </a:r>
            <a:r>
              <a:rPr lang="en-US" sz="2400" dirty="0">
                <a:solidFill>
                  <a:schemeClr val="bg1"/>
                </a:solidFill>
              </a:rPr>
              <a:t> </a:t>
            </a:r>
            <a:r>
              <a:rPr lang="en-US" sz="2400" b="1" dirty="0">
                <a:solidFill>
                  <a:schemeClr val="bg1"/>
                </a:solidFill>
              </a:rPr>
              <a:t>6</a:t>
            </a:r>
            <a:r>
              <a:rPr lang="en-US" sz="2400" dirty="0">
                <a:solidFill>
                  <a:schemeClr val="bg1"/>
                </a:solidFill>
              </a:rPr>
              <a:t>(1)</a:t>
            </a:r>
            <a:r>
              <a:rPr lang="en-US" sz="2400" b="1" dirty="0">
                <a:solidFill>
                  <a:schemeClr val="bg1"/>
                </a:solidFill>
              </a:rPr>
              <a:t> </a:t>
            </a:r>
            <a:r>
              <a:rPr lang="en-US" sz="2400" dirty="0">
                <a:solidFill>
                  <a:schemeClr val="bg1"/>
                </a:solidFill>
              </a:rPr>
              <a:t>(2005).</a:t>
            </a:r>
          </a:p>
          <a:p>
            <a:pPr marL="473075" indent="-473075">
              <a:tabLst>
                <a:tab pos="473075" algn="l"/>
              </a:tabLst>
            </a:pPr>
            <a:r>
              <a:rPr lang="en-US" sz="2400" dirty="0">
                <a:solidFill>
                  <a:schemeClr val="bg1"/>
                </a:solidFill>
              </a:rPr>
              <a:t>13.	Y. Yin, M.K. Tomita, and R.J. </a:t>
            </a:r>
            <a:r>
              <a:rPr lang="en-US" sz="2400" dirty="0" err="1">
                <a:solidFill>
                  <a:schemeClr val="bg1"/>
                </a:solidFill>
              </a:rPr>
              <a:t>Shavelson</a:t>
            </a:r>
            <a:r>
              <a:rPr lang="en-US" sz="2400" dirty="0">
                <a:solidFill>
                  <a:schemeClr val="bg1"/>
                </a:solidFill>
              </a:rPr>
              <a:t>, </a:t>
            </a:r>
            <a:r>
              <a:rPr lang="en-US" sz="2400" i="1" dirty="0">
                <a:solidFill>
                  <a:schemeClr val="bg1"/>
                </a:solidFill>
              </a:rPr>
              <a:t>Science Scope </a:t>
            </a:r>
            <a:r>
              <a:rPr lang="en-US" sz="2400" b="1" dirty="0">
                <a:solidFill>
                  <a:schemeClr val="bg1"/>
                </a:solidFill>
              </a:rPr>
              <a:t>34</a:t>
            </a:r>
            <a:r>
              <a:rPr lang="en-US" sz="2400" dirty="0">
                <a:solidFill>
                  <a:schemeClr val="bg1"/>
                </a:solidFill>
              </a:rPr>
              <a:t>, 34-39 (2008).</a:t>
            </a:r>
          </a:p>
          <a:p>
            <a:pPr marL="473075" indent="-473075">
              <a:tabLst>
                <a:tab pos="473075" algn="l"/>
              </a:tabLst>
            </a:pPr>
            <a:r>
              <a:rPr lang="en-US" sz="2400" dirty="0">
                <a:solidFill>
                  <a:schemeClr val="bg1"/>
                </a:solidFill>
              </a:rPr>
              <a:t>14.	F. </a:t>
            </a:r>
            <a:r>
              <a:rPr lang="en-US" sz="2400" dirty="0" err="1">
                <a:solidFill>
                  <a:schemeClr val="bg1"/>
                </a:solidFill>
              </a:rPr>
              <a:t>Biddulph</a:t>
            </a:r>
            <a:r>
              <a:rPr lang="en-US" sz="2400" dirty="0">
                <a:solidFill>
                  <a:schemeClr val="bg1"/>
                </a:solidFill>
              </a:rPr>
              <a:t> and R. Osborne, </a:t>
            </a:r>
            <a:r>
              <a:rPr lang="en-US" sz="2400" i="1" dirty="0">
                <a:solidFill>
                  <a:schemeClr val="bg1"/>
                </a:solidFill>
              </a:rPr>
              <a:t>Res </a:t>
            </a:r>
            <a:r>
              <a:rPr lang="en-US" sz="2400" i="1" dirty="0" err="1">
                <a:solidFill>
                  <a:schemeClr val="bg1"/>
                </a:solidFill>
              </a:rPr>
              <a:t>Sci</a:t>
            </a:r>
            <a:r>
              <a:rPr lang="en-US" sz="2400" i="1" dirty="0">
                <a:solidFill>
                  <a:schemeClr val="bg1"/>
                </a:solidFill>
              </a:rPr>
              <a:t> Ed</a:t>
            </a:r>
            <a:r>
              <a:rPr lang="en-US" sz="2400" dirty="0">
                <a:solidFill>
                  <a:schemeClr val="bg1"/>
                </a:solidFill>
              </a:rPr>
              <a:t> </a:t>
            </a:r>
            <a:r>
              <a:rPr lang="en-US" sz="2400" b="1" dirty="0">
                <a:solidFill>
                  <a:schemeClr val="bg1"/>
                </a:solidFill>
              </a:rPr>
              <a:t>14</a:t>
            </a:r>
            <a:r>
              <a:rPr lang="en-US" sz="2400" dirty="0">
                <a:solidFill>
                  <a:schemeClr val="bg1"/>
                </a:solidFill>
              </a:rPr>
              <a:t>, 114–124 (1984).</a:t>
            </a:r>
          </a:p>
          <a:p>
            <a:pPr marL="473075" indent="-473075">
              <a:tabLst>
                <a:tab pos="473075" algn="l"/>
              </a:tabLst>
            </a:pPr>
            <a:r>
              <a:rPr lang="en-US" sz="2400" dirty="0">
                <a:solidFill>
                  <a:schemeClr val="bg1"/>
                </a:solidFill>
              </a:rPr>
              <a:t>15.	The Physics Education Group at the University of Washington, L. C. McDermott, and P. S. Shaffer, </a:t>
            </a:r>
            <a:r>
              <a:rPr lang="en-US" sz="2400" i="1" dirty="0">
                <a:solidFill>
                  <a:schemeClr val="bg1"/>
                </a:solidFill>
              </a:rPr>
              <a:t>Tutorials in Introductory Physics</a:t>
            </a:r>
            <a:r>
              <a:rPr lang="en-US" sz="2400" dirty="0">
                <a:solidFill>
                  <a:schemeClr val="bg1"/>
                </a:solidFill>
              </a:rPr>
              <a:t>, Upper Saddle River: Prentice-Hall, 2002.</a:t>
            </a:r>
          </a:p>
          <a:p>
            <a:pPr marL="473075" indent="-473075">
              <a:tabLst>
                <a:tab pos="473075" algn="l"/>
              </a:tabLst>
            </a:pPr>
            <a:r>
              <a:rPr lang="en-US" sz="2400" dirty="0">
                <a:solidFill>
                  <a:schemeClr val="bg1"/>
                </a:solidFill>
              </a:rPr>
              <a:t>16.	</a:t>
            </a:r>
            <a:r>
              <a:rPr lang="en-US" sz="2400" dirty="0" smtClean="0">
                <a:solidFill>
                  <a:schemeClr val="bg1"/>
                </a:solidFill>
              </a:rPr>
              <a:t>See </a:t>
            </a:r>
            <a:r>
              <a:rPr lang="en-US" sz="2400" dirty="0">
                <a:solidFill>
                  <a:schemeClr val="bg1"/>
                </a:solidFill>
              </a:rPr>
              <a:t>“What College Students Don’t Know about Density,” a talk by Wagner at Omaha AAPT meeting and paper soon to be submitted for publication</a:t>
            </a:r>
            <a:r>
              <a:rPr lang="en-US" sz="2400" dirty="0" smtClean="0">
                <a:solidFill>
                  <a:schemeClr val="bg1"/>
                </a:solidFill>
              </a:rPr>
              <a:t>.</a:t>
            </a:r>
            <a:endParaRPr lang="en-US" sz="2400" dirty="0">
              <a:solidFill>
                <a:schemeClr val="bg1"/>
              </a:solidFill>
            </a:endParaRPr>
          </a:p>
        </p:txBody>
      </p:sp>
      <p:sp>
        <p:nvSpPr>
          <p:cNvPr id="15" name="Text Placeholder 14"/>
          <p:cNvSpPr>
            <a:spLocks noGrp="1"/>
          </p:cNvSpPr>
          <p:nvPr>
            <p:ph type="body" sz="quarter" idx="29"/>
          </p:nvPr>
        </p:nvSpPr>
        <p:spPr>
          <a:xfrm>
            <a:off x="33185094" y="28364043"/>
            <a:ext cx="10201275" cy="1015655"/>
          </a:xfrm>
        </p:spPr>
        <p:txBody>
          <a:bodyPr/>
          <a:lstStyle/>
          <a:p>
            <a:r>
              <a:rPr lang="en-US" sz="5400" b="0" dirty="0" smtClean="0">
                <a:solidFill>
                  <a:srgbClr val="2C556E"/>
                </a:solidFill>
                <a:latin typeface="Bauhaus 93" pitchFamily="82" charset="0"/>
              </a:rPr>
              <a:t>Acknowledgements</a:t>
            </a:r>
            <a:endParaRPr lang="en-US" sz="5400" b="0" dirty="0">
              <a:solidFill>
                <a:srgbClr val="2C556E"/>
              </a:solidFill>
              <a:latin typeface="Bauhaus 93" pitchFamily="82" charset="0"/>
            </a:endParaRPr>
          </a:p>
        </p:txBody>
      </p:sp>
      <p:sp>
        <p:nvSpPr>
          <p:cNvPr id="16" name="Text Placeholder 15"/>
          <p:cNvSpPr>
            <a:spLocks noGrp="1"/>
          </p:cNvSpPr>
          <p:nvPr>
            <p:ph type="body" sz="quarter" idx="30"/>
          </p:nvPr>
        </p:nvSpPr>
        <p:spPr>
          <a:xfrm>
            <a:off x="33185100" y="29218022"/>
            <a:ext cx="10201275" cy="2616079"/>
          </a:xfrm>
        </p:spPr>
        <p:txBody>
          <a:bodyPr/>
          <a:lstStyle/>
          <a:p>
            <a:pPr algn="just"/>
            <a:r>
              <a:rPr lang="en-US" sz="2800" dirty="0" smtClean="0">
                <a:solidFill>
                  <a:schemeClr val="bg1"/>
                </a:solidFill>
                <a:latin typeface="Eras Demi ITC" pitchFamily="34" charset="0"/>
              </a:rPr>
              <a:t>Partial support for this work has come from the </a:t>
            </a:r>
            <a:r>
              <a:rPr lang="en-US" sz="2800" dirty="0" err="1" smtClean="0">
                <a:solidFill>
                  <a:schemeClr val="bg1"/>
                </a:solidFill>
                <a:latin typeface="Eras Demi ITC" pitchFamily="34" charset="0"/>
              </a:rPr>
              <a:t>Swezey</a:t>
            </a:r>
            <a:r>
              <a:rPr lang="en-US" sz="2800" dirty="0" smtClean="0">
                <a:solidFill>
                  <a:schemeClr val="bg1"/>
                </a:solidFill>
                <a:latin typeface="Eras Demi ITC" pitchFamily="34" charset="0"/>
              </a:rPr>
              <a:t> Scientific Instrumentation and Research Fund. The authors would also like to thank the other members of the GCC PER group who have contributed to this project: Zachary Bazan and Jason Wetstone. </a:t>
            </a:r>
            <a:endParaRPr lang="en-US" sz="2800" dirty="0">
              <a:solidFill>
                <a:schemeClr val="bg1"/>
              </a:solidFill>
              <a:latin typeface="Eras Demi ITC" pitchFamily="34" charset="0"/>
            </a:endParaRPr>
          </a:p>
        </p:txBody>
      </p:sp>
      <p:sp>
        <p:nvSpPr>
          <p:cNvPr id="20" name="Text Placeholder 19"/>
          <p:cNvSpPr>
            <a:spLocks noGrp="1"/>
          </p:cNvSpPr>
          <p:nvPr>
            <p:ph type="body" sz="quarter" idx="150"/>
          </p:nvPr>
        </p:nvSpPr>
        <p:spPr>
          <a:xfrm>
            <a:off x="20007284" y="2229737"/>
            <a:ext cx="21421724" cy="1680111"/>
          </a:xfrm>
        </p:spPr>
        <p:txBody>
          <a:bodyPr>
            <a:noAutofit/>
          </a:bodyPr>
          <a:lstStyle/>
          <a:p>
            <a:r>
              <a:rPr lang="en-US" sz="4800" dirty="0" smtClean="0">
                <a:solidFill>
                  <a:schemeClr val="tx1"/>
                </a:solidFill>
                <a:latin typeface="Eras Demi ITC" pitchFamily="34" charset="0"/>
              </a:rPr>
              <a:t> </a:t>
            </a:r>
            <a:r>
              <a:rPr lang="en-US" sz="4800" dirty="0">
                <a:solidFill>
                  <a:schemeClr val="tx1"/>
                </a:solidFill>
                <a:latin typeface="Eras Demi ITC" pitchFamily="34" charset="0"/>
              </a:rPr>
              <a:t>DJ Wagner, Elizabeth Carbone, Sam Cohen, Matthew Goszewski, Kathryn Merrymon, and Adam Moyer</a:t>
            </a:r>
          </a:p>
        </p:txBody>
      </p:sp>
      <p:sp>
        <p:nvSpPr>
          <p:cNvPr id="45" name="Text Placeholder 44"/>
          <p:cNvSpPr>
            <a:spLocks noGrp="1"/>
          </p:cNvSpPr>
          <p:nvPr>
            <p:ph type="body" sz="quarter" idx="184"/>
          </p:nvPr>
        </p:nvSpPr>
        <p:spPr>
          <a:xfrm>
            <a:off x="20007284" y="3842372"/>
            <a:ext cx="21421724" cy="1163782"/>
          </a:xfrm>
        </p:spPr>
        <p:txBody>
          <a:bodyPr>
            <a:noAutofit/>
          </a:bodyPr>
          <a:lstStyle/>
          <a:p>
            <a:r>
              <a:rPr lang="en-US" dirty="0" smtClean="0">
                <a:solidFill>
                  <a:schemeClr val="tx1"/>
                </a:solidFill>
                <a:latin typeface="Eras Demi ITC" pitchFamily="34" charset="0"/>
              </a:rPr>
              <a:t>Grove City College</a:t>
            </a:r>
            <a:endParaRPr lang="en-US" dirty="0">
              <a:solidFill>
                <a:schemeClr val="tx1"/>
              </a:solidFill>
              <a:latin typeface="Eras Demi ITC" pitchFamily="34" charset="0"/>
            </a:endParaRPr>
          </a:p>
        </p:txBody>
      </p:sp>
      <p:sp>
        <p:nvSpPr>
          <p:cNvPr id="46" name="Text Placeholder 45"/>
          <p:cNvSpPr>
            <a:spLocks noGrp="1"/>
          </p:cNvSpPr>
          <p:nvPr>
            <p:ph type="body" sz="quarter" idx="185"/>
          </p:nvPr>
        </p:nvSpPr>
        <p:spPr>
          <a:xfrm>
            <a:off x="20007284" y="861450"/>
            <a:ext cx="21421724" cy="1951684"/>
          </a:xfrm>
        </p:spPr>
        <p:txBody>
          <a:bodyPr>
            <a:normAutofit fontScale="40000" lnSpcReduction="20000"/>
          </a:bodyPr>
          <a:lstStyle/>
          <a:p>
            <a:endParaRPr lang="en-US" dirty="0" smtClean="0"/>
          </a:p>
          <a:p>
            <a:r>
              <a:rPr lang="en-US" sz="18500" dirty="0" smtClean="0">
                <a:solidFill>
                  <a:schemeClr val="tx1"/>
                </a:solidFill>
              </a:rPr>
              <a:t> </a:t>
            </a:r>
            <a:r>
              <a:rPr lang="en-US" sz="18500" b="1" dirty="0" smtClean="0">
                <a:solidFill>
                  <a:schemeClr val="tx1"/>
                </a:solidFill>
                <a:latin typeface="Eras Demi ITC" pitchFamily="34" charset="0"/>
              </a:rPr>
              <a:t>Exploring Student Difficulties with Buoyancy</a:t>
            </a:r>
            <a:endParaRPr lang="en-US" sz="18500" dirty="0">
              <a:solidFill>
                <a:schemeClr val="tx1"/>
              </a:solidFill>
              <a:latin typeface="Eras Demi ITC" pitchFamily="34" charset="0"/>
            </a:endParaRPr>
          </a:p>
        </p:txBody>
      </p:sp>
      <p:sp>
        <p:nvSpPr>
          <p:cNvPr id="4" name="Rectangle 3"/>
          <p:cNvSpPr/>
          <p:nvPr/>
        </p:nvSpPr>
        <p:spPr>
          <a:xfrm>
            <a:off x="11723525" y="6150646"/>
            <a:ext cx="10139367" cy="13634502"/>
          </a:xfrm>
          <a:prstGeom prst="rect">
            <a:avLst/>
          </a:prstGeom>
        </p:spPr>
        <p:txBody>
          <a:bodyPr wrap="square">
            <a:spAutoFit/>
          </a:bodyPr>
          <a:lstStyle/>
          <a:p>
            <a:pPr algn="ctr"/>
            <a:r>
              <a:rPr lang="en-US" sz="4000" b="1" dirty="0" smtClean="0">
                <a:solidFill>
                  <a:srgbClr val="002060"/>
                </a:solidFill>
                <a:latin typeface="Eras Demi ITC" pitchFamily="34" charset="0"/>
              </a:rPr>
              <a:t>“Steel Float”</a:t>
            </a:r>
          </a:p>
          <a:p>
            <a:r>
              <a:rPr lang="en-US" sz="2400" dirty="0" smtClean="0">
                <a:solidFill>
                  <a:schemeClr val="bg1"/>
                </a:solidFill>
                <a:latin typeface="Eras Demi ITC" pitchFamily="34" charset="0"/>
              </a:rPr>
              <a:t>You find that a particular rectangular chunk of steel sinks when you release it while it is completely submerged in a tank of alcohol. Which of the following actions could result in your steel floating at equilibrium at the top of the container (after releasing when submerged)?  </a:t>
            </a:r>
            <a:r>
              <a:rPr lang="en-US" sz="2400" b="1" dirty="0" smtClean="0">
                <a:solidFill>
                  <a:schemeClr val="bg1"/>
                </a:solidFill>
                <a:latin typeface="Eras Demi ITC" pitchFamily="34" charset="0"/>
              </a:rPr>
              <a:t>Choose all which apply.</a:t>
            </a:r>
            <a:r>
              <a:rPr lang="en-US" sz="2400" dirty="0" smtClean="0">
                <a:solidFill>
                  <a:schemeClr val="bg1"/>
                </a:solidFill>
                <a:latin typeface="Eras Demi ITC" pitchFamily="34" charset="0"/>
              </a:rPr>
              <a:t>   </a:t>
            </a:r>
          </a:p>
          <a:p>
            <a:pPr marL="514350" indent="-514350">
              <a:buFont typeface="+mj-lt"/>
              <a:buAutoNum type="alphaUcPeriod"/>
            </a:pPr>
            <a:r>
              <a:rPr lang="en-US" sz="2400" dirty="0" smtClean="0">
                <a:solidFill>
                  <a:schemeClr val="bg1"/>
                </a:solidFill>
                <a:latin typeface="Eras Demi ITC" pitchFamily="34" charset="0"/>
              </a:rPr>
              <a:t>Breaking the chunk into tiny pieces of steel and placing the pieces in the tank.</a:t>
            </a:r>
          </a:p>
          <a:p>
            <a:pPr marL="514350" indent="-514350">
              <a:buFont typeface="+mj-lt"/>
              <a:buAutoNum type="alphaUcPeriod"/>
            </a:pPr>
            <a:r>
              <a:rPr lang="en-US" sz="2400" dirty="0" smtClean="0">
                <a:solidFill>
                  <a:schemeClr val="bg1"/>
                </a:solidFill>
                <a:latin typeface="Eras Demi ITC" pitchFamily="34" charset="0"/>
              </a:rPr>
              <a:t>Putting the steel chunk through a rolling machine to make it flatter and increase the horizontal surface area.</a:t>
            </a:r>
          </a:p>
          <a:p>
            <a:pPr marL="514350" indent="-514350">
              <a:buFont typeface="+mj-lt"/>
              <a:buAutoNum type="alphaUcPeriod"/>
            </a:pPr>
            <a:r>
              <a:rPr lang="en-US" sz="2400" dirty="0" smtClean="0">
                <a:solidFill>
                  <a:schemeClr val="bg1"/>
                </a:solidFill>
                <a:latin typeface="Eras Demi ITC" pitchFamily="34" charset="0"/>
              </a:rPr>
              <a:t>Drilling a hole all the way through the steel.</a:t>
            </a:r>
          </a:p>
          <a:p>
            <a:pPr marL="514350" indent="-514350">
              <a:buFont typeface="+mj-lt"/>
              <a:buAutoNum type="alphaUcPeriod"/>
            </a:pPr>
            <a:r>
              <a:rPr lang="en-US" sz="2400" dirty="0" smtClean="0">
                <a:solidFill>
                  <a:schemeClr val="bg1"/>
                </a:solidFill>
                <a:latin typeface="Eras Demi ITC" pitchFamily="34" charset="0"/>
              </a:rPr>
              <a:t>Adding more alcohol to the tank.</a:t>
            </a:r>
          </a:p>
          <a:p>
            <a:pPr marL="514350" indent="-514350">
              <a:buFont typeface="+mj-lt"/>
              <a:buAutoNum type="alphaUcPeriod"/>
            </a:pPr>
            <a:r>
              <a:rPr lang="en-US" sz="2400" dirty="0" smtClean="0">
                <a:solidFill>
                  <a:schemeClr val="bg1"/>
                </a:solidFill>
                <a:latin typeface="Eras Demi ITC" pitchFamily="34" charset="0"/>
              </a:rPr>
              <a:t>Removing alcohol from the tank.</a:t>
            </a:r>
          </a:p>
          <a:p>
            <a:pPr marL="514350" indent="-514350">
              <a:buFont typeface="+mj-lt"/>
              <a:buAutoNum type="alphaUcPeriod"/>
            </a:pPr>
            <a:r>
              <a:rPr lang="en-US" sz="2400" dirty="0" smtClean="0">
                <a:solidFill>
                  <a:schemeClr val="bg1"/>
                </a:solidFill>
                <a:latin typeface="Eras Demi ITC" pitchFamily="34" charset="0"/>
              </a:rPr>
              <a:t>Reshaping the steel to make the bottom more rounded.</a:t>
            </a:r>
          </a:p>
          <a:p>
            <a:pPr marL="514350" indent="-514350">
              <a:buFont typeface="+mj-lt"/>
              <a:buAutoNum type="alphaUcPeriod"/>
            </a:pPr>
            <a:r>
              <a:rPr lang="en-US" sz="2400" dirty="0" smtClean="0">
                <a:solidFill>
                  <a:schemeClr val="bg1"/>
                </a:solidFill>
                <a:latin typeface="Eras Demi ITC" pitchFamily="34" charset="0"/>
              </a:rPr>
              <a:t>None of the above will result in the steel floating.</a:t>
            </a:r>
          </a:p>
          <a:p>
            <a:endParaRPr lang="en-US" sz="2800" dirty="0" smtClean="0">
              <a:solidFill>
                <a:schemeClr val="bg1"/>
              </a:solidFill>
              <a:latin typeface="Eras Demi ITC" pitchFamily="34" charset="0"/>
            </a:endParaRPr>
          </a:p>
          <a:p>
            <a:pPr algn="ctr"/>
            <a:r>
              <a:rPr lang="en-US" sz="4000" b="1" dirty="0" smtClean="0">
                <a:solidFill>
                  <a:srgbClr val="002060"/>
                </a:solidFill>
                <a:latin typeface="Eras Demi ITC" pitchFamily="34" charset="0"/>
              </a:rPr>
              <a:t>“Styrofoam Sink”</a:t>
            </a:r>
          </a:p>
          <a:p>
            <a:r>
              <a:rPr lang="en-US" sz="2400" dirty="0" smtClean="0">
                <a:solidFill>
                  <a:schemeClr val="bg1"/>
                </a:solidFill>
                <a:latin typeface="Eras Demi ITC" pitchFamily="34" charset="0"/>
              </a:rPr>
              <a:t>You find that a particular rectangular-shaped piece of Styrofoam floats when you release it while it is completely submerged in a tank of saltwater, with the wider edges on the top and bottom.  Which of the following actions could result in the Styrofoam sinking to the bottom of the container (after releasing when submerged</a:t>
            </a:r>
            <a:r>
              <a:rPr lang="en-US" sz="2400" b="1" dirty="0" smtClean="0">
                <a:solidFill>
                  <a:schemeClr val="bg1"/>
                </a:solidFill>
                <a:latin typeface="Eras Demi ITC" pitchFamily="34" charset="0"/>
              </a:rPr>
              <a:t>)?  Choose all which apply.</a:t>
            </a:r>
            <a:endParaRPr lang="en-US" sz="2400" dirty="0" smtClean="0">
              <a:solidFill>
                <a:schemeClr val="bg1"/>
              </a:solidFill>
              <a:latin typeface="Eras Demi ITC" pitchFamily="34" charset="0"/>
            </a:endParaRPr>
          </a:p>
          <a:p>
            <a:pPr marL="514350" indent="-514350">
              <a:buFont typeface="+mj-lt"/>
              <a:buAutoNum type="alphaUcPeriod"/>
            </a:pPr>
            <a:r>
              <a:rPr lang="en-US" sz="2400" dirty="0" smtClean="0">
                <a:solidFill>
                  <a:schemeClr val="bg1"/>
                </a:solidFill>
                <a:latin typeface="Eras Demi ITC" pitchFamily="34" charset="0"/>
              </a:rPr>
              <a:t>Carving the bottom side of the Styrofoam into a pointed surface.</a:t>
            </a:r>
          </a:p>
          <a:p>
            <a:pPr marL="514350" indent="-514350">
              <a:buFont typeface="+mj-lt"/>
              <a:buAutoNum type="alphaUcPeriod"/>
            </a:pPr>
            <a:r>
              <a:rPr lang="en-US" sz="2400" dirty="0" smtClean="0">
                <a:solidFill>
                  <a:schemeClr val="bg1"/>
                </a:solidFill>
                <a:latin typeface="Eras Demi ITC" pitchFamily="34" charset="0"/>
              </a:rPr>
              <a:t>Rotating the Styrofoam so the narrower edges are on the top and bottom.</a:t>
            </a:r>
          </a:p>
          <a:p>
            <a:pPr marL="514350" indent="-514350">
              <a:buFont typeface="+mj-lt"/>
              <a:buAutoNum type="alphaUcPeriod"/>
            </a:pPr>
            <a:r>
              <a:rPr lang="en-US" sz="2400" dirty="0" smtClean="0">
                <a:solidFill>
                  <a:schemeClr val="bg1"/>
                </a:solidFill>
                <a:latin typeface="Eras Demi ITC" pitchFamily="34" charset="0"/>
              </a:rPr>
              <a:t>Drilling a hole all the way through the Styrofoam.</a:t>
            </a:r>
          </a:p>
          <a:p>
            <a:pPr marL="514350" indent="-514350">
              <a:buFont typeface="+mj-lt"/>
              <a:buAutoNum type="alphaUcPeriod"/>
            </a:pPr>
            <a:r>
              <a:rPr lang="en-US" sz="2400" dirty="0" smtClean="0">
                <a:solidFill>
                  <a:schemeClr val="bg1"/>
                </a:solidFill>
                <a:latin typeface="Eras Demi ITC" pitchFamily="34" charset="0"/>
              </a:rPr>
              <a:t>Pushing the Styrofoam down so it is completely submerged, and then releasing it.</a:t>
            </a:r>
          </a:p>
          <a:p>
            <a:pPr marL="514350" indent="-514350">
              <a:buFont typeface="+mj-lt"/>
              <a:buAutoNum type="alphaUcPeriod"/>
            </a:pPr>
            <a:r>
              <a:rPr lang="en-US" sz="2400" dirty="0" smtClean="0">
                <a:solidFill>
                  <a:schemeClr val="bg1"/>
                </a:solidFill>
                <a:latin typeface="Eras Demi ITC" pitchFamily="34" charset="0"/>
              </a:rPr>
              <a:t>Adding saltwater to the tank.</a:t>
            </a:r>
          </a:p>
          <a:p>
            <a:pPr marL="514350" indent="-514350">
              <a:buFont typeface="+mj-lt"/>
              <a:buAutoNum type="alphaUcPeriod"/>
            </a:pPr>
            <a:r>
              <a:rPr lang="en-US" sz="2400" dirty="0" smtClean="0">
                <a:solidFill>
                  <a:schemeClr val="bg1"/>
                </a:solidFill>
                <a:latin typeface="Eras Demi ITC" pitchFamily="34" charset="0"/>
              </a:rPr>
              <a:t>Removing saltwater from the tank.</a:t>
            </a:r>
          </a:p>
          <a:p>
            <a:pPr marL="514350" indent="-514350">
              <a:buFont typeface="+mj-lt"/>
              <a:buAutoNum type="alphaUcPeriod"/>
            </a:pPr>
            <a:r>
              <a:rPr lang="en-US" sz="2400" dirty="0" smtClean="0">
                <a:solidFill>
                  <a:schemeClr val="bg1"/>
                </a:solidFill>
                <a:latin typeface="Eras Demi ITC" pitchFamily="34" charset="0"/>
              </a:rPr>
              <a:t>Piling more Styrofoam on top of the piece.</a:t>
            </a:r>
          </a:p>
          <a:p>
            <a:pPr marL="514350" indent="-514350">
              <a:buFont typeface="+mj-lt"/>
              <a:buAutoNum type="alphaUcPeriod"/>
            </a:pPr>
            <a:r>
              <a:rPr lang="en-US" sz="2400" dirty="0" smtClean="0">
                <a:solidFill>
                  <a:schemeClr val="bg1"/>
                </a:solidFill>
                <a:latin typeface="Eras Demi ITC" pitchFamily="34" charset="0"/>
              </a:rPr>
              <a:t>Placing the Styrofoam  in a tank of a lower-density liquid.</a:t>
            </a:r>
          </a:p>
          <a:p>
            <a:pPr marL="514350" indent="-514350">
              <a:buFont typeface="+mj-lt"/>
              <a:buAutoNum type="alphaUcPeriod"/>
            </a:pPr>
            <a:r>
              <a:rPr lang="en-US" sz="2400" dirty="0" smtClean="0">
                <a:solidFill>
                  <a:schemeClr val="bg1"/>
                </a:solidFill>
                <a:latin typeface="Eras Demi ITC" pitchFamily="34" charset="0"/>
              </a:rPr>
              <a:t>None of the above could result in the Styrofoam sinking.</a:t>
            </a:r>
          </a:p>
          <a:p>
            <a:endParaRPr lang="en-US" sz="2800" dirty="0">
              <a:solidFill>
                <a:schemeClr val="bg1"/>
              </a:solidFill>
              <a:latin typeface="Eras Demi ITC" pitchFamily="34" charset="0"/>
            </a:endParaRPr>
          </a:p>
        </p:txBody>
      </p:sp>
      <p:sp>
        <p:nvSpPr>
          <p:cNvPr id="53" name="Text Placeholder 52"/>
          <p:cNvSpPr>
            <a:spLocks noGrp="1"/>
          </p:cNvSpPr>
          <p:nvPr>
            <p:ph type="body" sz="quarter" idx="24"/>
          </p:nvPr>
        </p:nvSpPr>
        <p:spPr>
          <a:xfrm>
            <a:off x="11252201" y="19236443"/>
            <a:ext cx="21421724" cy="2739203"/>
          </a:xfrm>
        </p:spPr>
        <p:txBody>
          <a:bodyPr/>
          <a:lstStyle/>
          <a:p>
            <a:r>
              <a:rPr lang="en-US" sz="5400" b="0" dirty="0" smtClean="0">
                <a:solidFill>
                  <a:srgbClr val="2C556E"/>
                </a:solidFill>
                <a:latin typeface="Bauhaus 93" pitchFamily="82" charset="0"/>
              </a:rPr>
              <a:t>Results</a:t>
            </a:r>
          </a:p>
          <a:p>
            <a:pPr marL="65088" indent="-65088"/>
            <a:r>
              <a:rPr lang="en-US" sz="2800" b="0" u="none" dirty="0" smtClean="0">
                <a:solidFill>
                  <a:schemeClr val="bg1"/>
                </a:solidFill>
                <a:latin typeface="Eras Demi ITC" pitchFamily="34" charset="0"/>
              </a:rPr>
              <a:t>“</a:t>
            </a:r>
            <a:r>
              <a:rPr lang="en-US" sz="2800" b="0" u="none" dirty="0" err="1" smtClean="0">
                <a:solidFill>
                  <a:schemeClr val="bg1"/>
                </a:solidFill>
                <a:latin typeface="Eras Demi ITC" pitchFamily="34" charset="0"/>
              </a:rPr>
              <a:t>Calc</a:t>
            </a:r>
            <a:r>
              <a:rPr lang="en-US" sz="2800" b="0" u="none" dirty="0" smtClean="0">
                <a:solidFill>
                  <a:schemeClr val="bg1"/>
                </a:solidFill>
                <a:latin typeface="Eras Demi ITC" pitchFamily="34" charset="0"/>
              </a:rPr>
              <a:t>” = </a:t>
            </a:r>
            <a:r>
              <a:rPr lang="en-US" sz="2800" b="0" u="none" dirty="0" err="1" smtClean="0">
                <a:solidFill>
                  <a:schemeClr val="bg1"/>
                </a:solidFill>
                <a:latin typeface="Eras Demi ITC" pitchFamily="34" charset="0"/>
              </a:rPr>
              <a:t>calc</a:t>
            </a:r>
            <a:r>
              <a:rPr lang="en-US" sz="2800" b="0" u="none" dirty="0" smtClean="0">
                <a:solidFill>
                  <a:schemeClr val="bg1"/>
                </a:solidFill>
                <a:latin typeface="Eras Demi ITC" pitchFamily="34" charset="0"/>
              </a:rPr>
              <a:t>-based course for engineers/physicists, “Trig” = trig-based course for biology majors and pre-meds, “</a:t>
            </a:r>
            <a:r>
              <a:rPr lang="en-US" sz="2800" b="0" u="none" dirty="0" err="1" smtClean="0">
                <a:solidFill>
                  <a:schemeClr val="bg1"/>
                </a:solidFill>
                <a:latin typeface="Eras Demi ITC" pitchFamily="34" charset="0"/>
              </a:rPr>
              <a:t>Conc</a:t>
            </a:r>
            <a:r>
              <a:rPr lang="en-US" sz="2800" b="0" u="none" dirty="0" smtClean="0">
                <a:solidFill>
                  <a:schemeClr val="bg1"/>
                </a:solidFill>
                <a:latin typeface="Eras Demi ITC" pitchFamily="34" charset="0"/>
              </a:rPr>
              <a:t>” = conceptual-based gen-</a:t>
            </a:r>
            <a:r>
              <a:rPr lang="en-US" sz="2800" b="0" u="none" dirty="0" err="1" smtClean="0">
                <a:solidFill>
                  <a:schemeClr val="bg1"/>
                </a:solidFill>
                <a:latin typeface="Eras Demi ITC" pitchFamily="34" charset="0"/>
              </a:rPr>
              <a:t>ed</a:t>
            </a:r>
            <a:r>
              <a:rPr lang="en-US" sz="2800" b="0" u="none" dirty="0" smtClean="0">
                <a:solidFill>
                  <a:schemeClr val="bg1"/>
                </a:solidFill>
                <a:latin typeface="Eras Demi ITC" pitchFamily="34" charset="0"/>
              </a:rPr>
              <a:t> course.  “F11” = Fall, 2011 semester, etc. “Pre”-instruction assessment given first week of workshop; “Post” given last week of workshop.  “rho &gt;” = density of block [Cube 1] or new fluid [Cube 2] greater than density of [original] fluid.  Responses not chosen by more than 4% from students have not been included in graphs for Cube data.</a:t>
            </a:r>
            <a:endParaRPr lang="en-US" sz="2800" u="none" dirty="0">
              <a:solidFill>
                <a:schemeClr val="bg1"/>
              </a:solidFill>
              <a:latin typeface="Eras Demi ITC" pitchFamily="34" charset="0"/>
            </a:endParaRPr>
          </a:p>
        </p:txBody>
      </p:sp>
      <p:sp>
        <p:nvSpPr>
          <p:cNvPr id="57" name="Rectangle 56"/>
          <p:cNvSpPr/>
          <p:nvPr/>
        </p:nvSpPr>
        <p:spPr>
          <a:xfrm>
            <a:off x="22534558" y="6145391"/>
            <a:ext cx="10139367" cy="13511391"/>
          </a:xfrm>
          <a:prstGeom prst="rect">
            <a:avLst/>
          </a:prstGeom>
        </p:spPr>
        <p:txBody>
          <a:bodyPr wrap="square">
            <a:spAutoFit/>
          </a:bodyPr>
          <a:lstStyle/>
          <a:p>
            <a:pPr algn="ctr"/>
            <a:r>
              <a:rPr lang="en-US" sz="4000" b="1" dirty="0" smtClean="0">
                <a:solidFill>
                  <a:srgbClr val="002060"/>
                </a:solidFill>
                <a:latin typeface="Eras Demi ITC" pitchFamily="34" charset="0"/>
              </a:rPr>
              <a:t>“Cube 1”</a:t>
            </a:r>
            <a:endParaRPr lang="en-US" sz="4000" b="1" dirty="0">
              <a:solidFill>
                <a:srgbClr val="002060"/>
              </a:solidFill>
              <a:latin typeface="Eras Demi ITC" pitchFamily="34" charset="0"/>
            </a:endParaRPr>
          </a:p>
          <a:p>
            <a:r>
              <a:rPr lang="en-US" sz="2400" dirty="0">
                <a:solidFill>
                  <a:schemeClr val="bg1"/>
                </a:solidFill>
                <a:latin typeface="Eras Demi ITC" pitchFamily="34" charset="0"/>
              </a:rPr>
              <a:t>A solid cube sinks when placed in a container of alcohol, as shown to the right.  Which of the following statements is/are necessarily correct</a:t>
            </a:r>
            <a:r>
              <a:rPr lang="en-US" sz="2400" dirty="0" smtClean="0">
                <a:solidFill>
                  <a:schemeClr val="bg1"/>
                </a:solidFill>
                <a:latin typeface="Eras Demi ITC" pitchFamily="34" charset="0"/>
              </a:rPr>
              <a:t>?</a:t>
            </a:r>
          </a:p>
          <a:p>
            <a:pPr marL="514350" indent="-514350">
              <a:buFont typeface="+mj-lt"/>
              <a:buAutoNum type="alphaUcPeriod"/>
            </a:pPr>
            <a:r>
              <a:rPr lang="en-US" sz="2400" dirty="0" smtClean="0">
                <a:solidFill>
                  <a:schemeClr val="bg1"/>
                </a:solidFill>
                <a:latin typeface="Eras Demi ITC" pitchFamily="34" charset="0"/>
              </a:rPr>
              <a:t>The </a:t>
            </a:r>
            <a:r>
              <a:rPr lang="en-US" sz="2400" dirty="0">
                <a:solidFill>
                  <a:schemeClr val="bg1"/>
                </a:solidFill>
                <a:latin typeface="Eras Demi ITC" pitchFamily="34" charset="0"/>
              </a:rPr>
              <a:t>cube has a lower density than alcohol.</a:t>
            </a:r>
          </a:p>
          <a:p>
            <a:pPr marL="514350" indent="-514350">
              <a:buFont typeface="+mj-lt"/>
              <a:buAutoNum type="alphaUcPeriod"/>
            </a:pPr>
            <a:r>
              <a:rPr lang="en-US" sz="2400" dirty="0" smtClean="0">
                <a:solidFill>
                  <a:schemeClr val="bg1"/>
                </a:solidFill>
                <a:latin typeface="Eras Demi ITC" pitchFamily="34" charset="0"/>
              </a:rPr>
              <a:t>The </a:t>
            </a:r>
            <a:r>
              <a:rPr lang="en-US" sz="2400" dirty="0">
                <a:solidFill>
                  <a:schemeClr val="bg1"/>
                </a:solidFill>
                <a:latin typeface="Eras Demi ITC" pitchFamily="34" charset="0"/>
              </a:rPr>
              <a:t>cube has less mass than alcohol.</a:t>
            </a:r>
          </a:p>
          <a:p>
            <a:pPr marL="514350" indent="-514350">
              <a:buFont typeface="+mj-lt"/>
              <a:buAutoNum type="alphaUcPeriod"/>
            </a:pPr>
            <a:r>
              <a:rPr lang="en-US" sz="2400" dirty="0" smtClean="0">
                <a:solidFill>
                  <a:schemeClr val="bg1"/>
                </a:solidFill>
                <a:latin typeface="Eras Demi ITC" pitchFamily="34" charset="0"/>
              </a:rPr>
              <a:t>The </a:t>
            </a:r>
            <a:r>
              <a:rPr lang="en-US" sz="2400" dirty="0">
                <a:solidFill>
                  <a:schemeClr val="bg1"/>
                </a:solidFill>
                <a:latin typeface="Eras Demi ITC" pitchFamily="34" charset="0"/>
              </a:rPr>
              <a:t>cube has a higher density than alcohol.</a:t>
            </a:r>
          </a:p>
          <a:p>
            <a:pPr marL="514350" indent="-514350">
              <a:buFont typeface="+mj-lt"/>
              <a:buAutoNum type="alphaUcPeriod"/>
            </a:pPr>
            <a:r>
              <a:rPr lang="en-US" sz="2400" dirty="0" smtClean="0">
                <a:solidFill>
                  <a:schemeClr val="bg1"/>
                </a:solidFill>
                <a:latin typeface="Eras Demi ITC" pitchFamily="34" charset="0"/>
              </a:rPr>
              <a:t>The </a:t>
            </a:r>
            <a:r>
              <a:rPr lang="en-US" sz="2400" dirty="0">
                <a:solidFill>
                  <a:schemeClr val="bg1"/>
                </a:solidFill>
                <a:latin typeface="Eras Demi ITC" pitchFamily="34" charset="0"/>
              </a:rPr>
              <a:t>cube has more mass than alcohol.</a:t>
            </a:r>
          </a:p>
          <a:p>
            <a:pPr marL="514350" indent="-514350">
              <a:buFont typeface="+mj-lt"/>
              <a:buAutoNum type="alphaUcPeriod"/>
            </a:pPr>
            <a:r>
              <a:rPr lang="en-US" sz="2400" dirty="0" smtClean="0">
                <a:solidFill>
                  <a:schemeClr val="bg1"/>
                </a:solidFill>
                <a:latin typeface="Eras Demi ITC" pitchFamily="34" charset="0"/>
              </a:rPr>
              <a:t>Both </a:t>
            </a:r>
            <a:r>
              <a:rPr lang="en-US" sz="2400" dirty="0">
                <a:solidFill>
                  <a:schemeClr val="bg1"/>
                </a:solidFill>
                <a:latin typeface="Eras Demi ITC" pitchFamily="34" charset="0"/>
              </a:rPr>
              <a:t>A and </a:t>
            </a:r>
            <a:r>
              <a:rPr lang="en-US" sz="2400" dirty="0" smtClean="0">
                <a:solidFill>
                  <a:schemeClr val="bg1"/>
                </a:solidFill>
                <a:latin typeface="Eras Demi ITC" pitchFamily="34" charset="0"/>
              </a:rPr>
              <a:t>B must be true, if the cube is to sink.</a:t>
            </a:r>
            <a:endParaRPr lang="en-US" sz="2400" dirty="0">
              <a:solidFill>
                <a:schemeClr val="bg1"/>
              </a:solidFill>
              <a:latin typeface="Eras Demi ITC" pitchFamily="34" charset="0"/>
            </a:endParaRPr>
          </a:p>
          <a:p>
            <a:pPr marL="514350" indent="-514350">
              <a:buFont typeface="+mj-lt"/>
              <a:buAutoNum type="alphaUcPeriod"/>
            </a:pPr>
            <a:r>
              <a:rPr lang="en-US" sz="2400" dirty="0" smtClean="0">
                <a:solidFill>
                  <a:schemeClr val="bg1"/>
                </a:solidFill>
                <a:latin typeface="Eras Demi ITC" pitchFamily="34" charset="0"/>
              </a:rPr>
              <a:t>Both </a:t>
            </a:r>
            <a:r>
              <a:rPr lang="en-US" sz="2400" dirty="0">
                <a:solidFill>
                  <a:schemeClr val="bg1"/>
                </a:solidFill>
                <a:latin typeface="Eras Demi ITC" pitchFamily="34" charset="0"/>
              </a:rPr>
              <a:t>A and D must be true, if the cube is to sink.</a:t>
            </a:r>
          </a:p>
          <a:p>
            <a:pPr marL="514350" indent="-514350">
              <a:buFont typeface="+mj-lt"/>
              <a:buAutoNum type="alphaUcPeriod"/>
            </a:pPr>
            <a:r>
              <a:rPr lang="en-US" sz="2400" dirty="0" smtClean="0">
                <a:solidFill>
                  <a:schemeClr val="bg1"/>
                </a:solidFill>
                <a:latin typeface="Eras Demi ITC" pitchFamily="34" charset="0"/>
              </a:rPr>
              <a:t>Both </a:t>
            </a:r>
            <a:r>
              <a:rPr lang="en-US" sz="2400" dirty="0">
                <a:solidFill>
                  <a:schemeClr val="bg1"/>
                </a:solidFill>
                <a:latin typeface="Eras Demi ITC" pitchFamily="34" charset="0"/>
              </a:rPr>
              <a:t>B and C must be true, if the cube is to sink.</a:t>
            </a:r>
          </a:p>
          <a:p>
            <a:pPr marL="514350" indent="-514350">
              <a:buFont typeface="+mj-lt"/>
              <a:buAutoNum type="alphaUcPeriod"/>
            </a:pPr>
            <a:r>
              <a:rPr lang="en-US" sz="2400" dirty="0" smtClean="0">
                <a:solidFill>
                  <a:schemeClr val="bg1"/>
                </a:solidFill>
                <a:latin typeface="Eras Demi ITC" pitchFamily="34" charset="0"/>
              </a:rPr>
              <a:t>Both </a:t>
            </a:r>
            <a:r>
              <a:rPr lang="en-US" sz="2400" dirty="0">
                <a:solidFill>
                  <a:schemeClr val="bg1"/>
                </a:solidFill>
                <a:latin typeface="Eras Demi ITC" pitchFamily="34" charset="0"/>
              </a:rPr>
              <a:t>C and D must be true, if the cube is to sink.</a:t>
            </a:r>
          </a:p>
          <a:p>
            <a:pPr marL="514350" indent="-514350">
              <a:buFont typeface="+mj-lt"/>
              <a:buAutoNum type="alphaUcPeriod"/>
            </a:pPr>
            <a:r>
              <a:rPr lang="en-US" sz="2400" dirty="0" smtClean="0">
                <a:solidFill>
                  <a:schemeClr val="bg1"/>
                </a:solidFill>
                <a:latin typeface="Eras Demi ITC" pitchFamily="34" charset="0"/>
              </a:rPr>
              <a:t>Whether </a:t>
            </a:r>
            <a:r>
              <a:rPr lang="en-US" sz="2400" dirty="0">
                <a:solidFill>
                  <a:schemeClr val="bg1"/>
                </a:solidFill>
                <a:latin typeface="Eras Demi ITC" pitchFamily="34" charset="0"/>
              </a:rPr>
              <a:t>an object sinks depends upon factors other than mass and density</a:t>
            </a:r>
            <a:r>
              <a:rPr lang="en-US" sz="2400" dirty="0" smtClean="0">
                <a:solidFill>
                  <a:schemeClr val="bg1"/>
                </a:solidFill>
                <a:latin typeface="Eras Demi ITC" pitchFamily="34" charset="0"/>
              </a:rPr>
              <a:t>.</a:t>
            </a:r>
          </a:p>
          <a:p>
            <a:endParaRPr lang="en-US" sz="2400" dirty="0" smtClean="0">
              <a:solidFill>
                <a:schemeClr val="bg1"/>
              </a:solidFill>
              <a:latin typeface="Eras Demi ITC" pitchFamily="34" charset="0"/>
            </a:endParaRPr>
          </a:p>
          <a:p>
            <a:endParaRPr lang="en-US" sz="2400" dirty="0">
              <a:solidFill>
                <a:schemeClr val="bg1"/>
              </a:solidFill>
              <a:latin typeface="Eras Demi ITC" pitchFamily="34" charset="0"/>
            </a:endParaRPr>
          </a:p>
          <a:p>
            <a:pPr algn="ctr"/>
            <a:r>
              <a:rPr lang="en-US" sz="4000" b="1" dirty="0">
                <a:solidFill>
                  <a:srgbClr val="002060"/>
                </a:solidFill>
                <a:latin typeface="Eras Demi ITC" pitchFamily="34" charset="0"/>
              </a:rPr>
              <a:t>“Cube </a:t>
            </a:r>
            <a:r>
              <a:rPr lang="en-US" sz="4000" b="1" dirty="0" smtClean="0">
                <a:solidFill>
                  <a:srgbClr val="002060"/>
                </a:solidFill>
                <a:latin typeface="Eras Demi ITC" pitchFamily="34" charset="0"/>
              </a:rPr>
              <a:t>2”</a:t>
            </a:r>
            <a:endParaRPr lang="en-US" sz="4000" b="1" dirty="0">
              <a:solidFill>
                <a:srgbClr val="002060"/>
              </a:solidFill>
              <a:latin typeface="Eras Demi ITC" pitchFamily="34" charset="0"/>
            </a:endParaRPr>
          </a:p>
          <a:p>
            <a:r>
              <a:rPr lang="en-US" sz="2400" dirty="0" smtClean="0">
                <a:solidFill>
                  <a:schemeClr val="bg1"/>
                </a:solidFill>
                <a:latin typeface="Eras Demi ITC" pitchFamily="34" charset="0"/>
              </a:rPr>
              <a:t>A </a:t>
            </a:r>
            <a:r>
              <a:rPr lang="en-US" sz="2400" dirty="0">
                <a:solidFill>
                  <a:schemeClr val="bg1"/>
                </a:solidFill>
                <a:latin typeface="Eras Demi ITC" pitchFamily="34" charset="0"/>
              </a:rPr>
              <a:t>solid cube floats when placed in a container of water, as shown to the right.  When placed in a container of an unknown fluid, the cube is seen to sink to the bottom of the container in that new fluid.  Which of the following statements is/are necessarily correct? </a:t>
            </a:r>
          </a:p>
          <a:p>
            <a:pPr marL="457200" indent="-457200">
              <a:buFont typeface="+mj-lt"/>
              <a:buAutoNum type="alphaUcPeriod"/>
            </a:pPr>
            <a:r>
              <a:rPr lang="en-US" sz="2400" dirty="0" smtClean="0">
                <a:solidFill>
                  <a:schemeClr val="bg1"/>
                </a:solidFill>
                <a:latin typeface="Eras Demi ITC" pitchFamily="34" charset="0"/>
              </a:rPr>
              <a:t>The </a:t>
            </a:r>
            <a:r>
              <a:rPr lang="en-US" sz="2400" dirty="0">
                <a:solidFill>
                  <a:schemeClr val="bg1"/>
                </a:solidFill>
                <a:latin typeface="Eras Demi ITC" pitchFamily="34" charset="0"/>
              </a:rPr>
              <a:t>unknown fluid has a lower density than water.</a:t>
            </a:r>
          </a:p>
          <a:p>
            <a:pPr marL="457200" indent="-457200">
              <a:buFont typeface="+mj-lt"/>
              <a:buAutoNum type="alphaUcPeriod"/>
            </a:pPr>
            <a:r>
              <a:rPr lang="en-US" sz="2400" dirty="0" smtClean="0">
                <a:solidFill>
                  <a:schemeClr val="bg1"/>
                </a:solidFill>
                <a:latin typeface="Eras Demi ITC" pitchFamily="34" charset="0"/>
              </a:rPr>
              <a:t>The </a:t>
            </a:r>
            <a:r>
              <a:rPr lang="en-US" sz="2400" dirty="0">
                <a:solidFill>
                  <a:schemeClr val="bg1"/>
                </a:solidFill>
                <a:latin typeface="Eras Demi ITC" pitchFamily="34" charset="0"/>
              </a:rPr>
              <a:t>unknown fluid has a higher density than water.</a:t>
            </a:r>
          </a:p>
          <a:p>
            <a:pPr marL="457200" indent="-457200">
              <a:buFont typeface="+mj-lt"/>
              <a:buAutoNum type="alphaUcPeriod"/>
            </a:pPr>
            <a:r>
              <a:rPr lang="en-US" sz="2400" dirty="0" smtClean="0">
                <a:solidFill>
                  <a:schemeClr val="bg1"/>
                </a:solidFill>
                <a:latin typeface="Eras Demi ITC" pitchFamily="34" charset="0"/>
              </a:rPr>
              <a:t>The </a:t>
            </a:r>
            <a:r>
              <a:rPr lang="en-US" sz="2400" dirty="0">
                <a:solidFill>
                  <a:schemeClr val="bg1"/>
                </a:solidFill>
                <a:latin typeface="Eras Demi ITC" pitchFamily="34" charset="0"/>
              </a:rPr>
              <a:t>amount of unknown fluid in the second container is larger than the amount of water in the original container.</a:t>
            </a:r>
          </a:p>
          <a:p>
            <a:pPr marL="457200" indent="-457200">
              <a:buFont typeface="+mj-lt"/>
              <a:buAutoNum type="alphaUcPeriod"/>
            </a:pPr>
            <a:r>
              <a:rPr lang="en-US" sz="2400" dirty="0" smtClean="0">
                <a:solidFill>
                  <a:schemeClr val="bg1"/>
                </a:solidFill>
                <a:latin typeface="Eras Demi ITC" pitchFamily="34" charset="0"/>
              </a:rPr>
              <a:t>The </a:t>
            </a:r>
            <a:r>
              <a:rPr lang="en-US" sz="2400" dirty="0">
                <a:solidFill>
                  <a:schemeClr val="bg1"/>
                </a:solidFill>
                <a:latin typeface="Eras Demi ITC" pitchFamily="34" charset="0"/>
              </a:rPr>
              <a:t>amount of unknown fluid in the second container is less than the amount of water in the original container.</a:t>
            </a:r>
          </a:p>
          <a:p>
            <a:pPr marL="457200" indent="-457200">
              <a:buFont typeface="+mj-lt"/>
              <a:buAutoNum type="alphaUcPeriod"/>
            </a:pPr>
            <a:r>
              <a:rPr lang="en-US" sz="2400" dirty="0" smtClean="0">
                <a:solidFill>
                  <a:schemeClr val="bg1"/>
                </a:solidFill>
                <a:latin typeface="Eras Demi ITC" pitchFamily="34" charset="0"/>
              </a:rPr>
              <a:t>Both </a:t>
            </a:r>
            <a:r>
              <a:rPr lang="en-US" sz="2400" dirty="0">
                <a:solidFill>
                  <a:schemeClr val="bg1"/>
                </a:solidFill>
                <a:latin typeface="Eras Demi ITC" pitchFamily="34" charset="0"/>
              </a:rPr>
              <a:t>A and C must be true, for a cube that floats in water but sinks in the new fluid.</a:t>
            </a:r>
          </a:p>
          <a:p>
            <a:pPr marL="457200" indent="-457200">
              <a:buFont typeface="+mj-lt"/>
              <a:buAutoNum type="alphaUcPeriod"/>
            </a:pPr>
            <a:r>
              <a:rPr lang="en-US" sz="2400" dirty="0" smtClean="0">
                <a:solidFill>
                  <a:schemeClr val="bg1"/>
                </a:solidFill>
                <a:latin typeface="Eras Demi ITC" pitchFamily="34" charset="0"/>
              </a:rPr>
              <a:t>Both </a:t>
            </a:r>
            <a:r>
              <a:rPr lang="en-US" sz="2400" dirty="0">
                <a:solidFill>
                  <a:schemeClr val="bg1"/>
                </a:solidFill>
                <a:latin typeface="Eras Demi ITC" pitchFamily="34" charset="0"/>
              </a:rPr>
              <a:t>A and D must be </a:t>
            </a:r>
            <a:r>
              <a:rPr lang="en-US" sz="2400" dirty="0" smtClean="0">
                <a:solidFill>
                  <a:schemeClr val="bg1"/>
                </a:solidFill>
                <a:latin typeface="Eras Demi ITC" pitchFamily="34" charset="0"/>
              </a:rPr>
              <a:t>true ….</a:t>
            </a:r>
            <a:endParaRPr lang="en-US" sz="2400" dirty="0">
              <a:solidFill>
                <a:schemeClr val="bg1"/>
              </a:solidFill>
              <a:latin typeface="Eras Demi ITC" pitchFamily="34" charset="0"/>
            </a:endParaRPr>
          </a:p>
          <a:p>
            <a:pPr marL="457200" indent="-457200">
              <a:buFont typeface="+mj-lt"/>
              <a:buAutoNum type="alphaUcPeriod"/>
            </a:pPr>
            <a:r>
              <a:rPr lang="en-US" sz="2400" dirty="0" smtClean="0">
                <a:solidFill>
                  <a:schemeClr val="bg1"/>
                </a:solidFill>
                <a:latin typeface="Eras Demi ITC" pitchFamily="34" charset="0"/>
              </a:rPr>
              <a:t>Both </a:t>
            </a:r>
            <a:r>
              <a:rPr lang="en-US" sz="2400" dirty="0">
                <a:solidFill>
                  <a:schemeClr val="bg1"/>
                </a:solidFill>
                <a:latin typeface="Eras Demi ITC" pitchFamily="34" charset="0"/>
              </a:rPr>
              <a:t>B and C must be </a:t>
            </a:r>
            <a:r>
              <a:rPr lang="en-US" sz="2400" dirty="0" smtClean="0">
                <a:solidFill>
                  <a:schemeClr val="bg1"/>
                </a:solidFill>
                <a:latin typeface="Eras Demi ITC" pitchFamily="34" charset="0"/>
              </a:rPr>
              <a:t>true </a:t>
            </a:r>
            <a:r>
              <a:rPr lang="en-US" sz="2400" dirty="0">
                <a:solidFill>
                  <a:schemeClr val="bg1"/>
                </a:solidFill>
                <a:latin typeface="Eras Demi ITC" pitchFamily="34" charset="0"/>
              </a:rPr>
              <a:t>…</a:t>
            </a:r>
            <a:r>
              <a:rPr lang="en-US" sz="2400" dirty="0" smtClean="0">
                <a:solidFill>
                  <a:schemeClr val="bg1"/>
                </a:solidFill>
                <a:latin typeface="Eras Demi ITC" pitchFamily="34" charset="0"/>
              </a:rPr>
              <a:t>.</a:t>
            </a:r>
            <a:endParaRPr lang="en-US" sz="2400" dirty="0">
              <a:solidFill>
                <a:schemeClr val="bg1"/>
              </a:solidFill>
              <a:latin typeface="Eras Demi ITC" pitchFamily="34" charset="0"/>
            </a:endParaRPr>
          </a:p>
          <a:p>
            <a:pPr marL="457200" indent="-457200">
              <a:buFont typeface="+mj-lt"/>
              <a:buAutoNum type="alphaUcPeriod"/>
            </a:pPr>
            <a:r>
              <a:rPr lang="en-US" sz="2400" dirty="0" smtClean="0">
                <a:solidFill>
                  <a:schemeClr val="bg1"/>
                </a:solidFill>
                <a:latin typeface="Eras Demi ITC" pitchFamily="34" charset="0"/>
              </a:rPr>
              <a:t>Both </a:t>
            </a:r>
            <a:r>
              <a:rPr lang="en-US" sz="2400" dirty="0">
                <a:solidFill>
                  <a:schemeClr val="bg1"/>
                </a:solidFill>
                <a:latin typeface="Eras Demi ITC" pitchFamily="34" charset="0"/>
              </a:rPr>
              <a:t>B and D must be </a:t>
            </a:r>
            <a:r>
              <a:rPr lang="en-US" sz="2400" dirty="0" smtClean="0">
                <a:solidFill>
                  <a:schemeClr val="bg1"/>
                </a:solidFill>
                <a:latin typeface="Eras Demi ITC" pitchFamily="34" charset="0"/>
              </a:rPr>
              <a:t>true ….</a:t>
            </a:r>
            <a:endParaRPr lang="en-US" sz="2400" dirty="0">
              <a:solidFill>
                <a:schemeClr val="bg1"/>
              </a:solidFill>
              <a:latin typeface="Eras Demi ITC" pitchFamily="34" charset="0"/>
            </a:endParaRPr>
          </a:p>
          <a:p>
            <a:pPr marL="457200" indent="-457200">
              <a:buFont typeface="+mj-lt"/>
              <a:buAutoNum type="alphaUcPeriod"/>
            </a:pPr>
            <a:r>
              <a:rPr lang="en-US" sz="2400" dirty="0" smtClean="0">
                <a:solidFill>
                  <a:schemeClr val="bg1"/>
                </a:solidFill>
                <a:latin typeface="Eras Demi ITC" pitchFamily="34" charset="0"/>
              </a:rPr>
              <a:t>This </a:t>
            </a:r>
            <a:r>
              <a:rPr lang="en-US" sz="2400" dirty="0">
                <a:solidFill>
                  <a:schemeClr val="bg1"/>
                </a:solidFill>
                <a:latin typeface="Eras Demi ITC" pitchFamily="34" charset="0"/>
              </a:rPr>
              <a:t>is not a physically possible situation; the </a:t>
            </a:r>
            <a:endParaRPr lang="en-US" sz="2400" dirty="0" smtClean="0">
              <a:solidFill>
                <a:schemeClr val="bg1"/>
              </a:solidFill>
              <a:latin typeface="Eras Demi ITC" pitchFamily="34" charset="0"/>
            </a:endParaRPr>
          </a:p>
          <a:p>
            <a:pPr>
              <a:tabLst>
                <a:tab pos="473075" algn="l"/>
              </a:tabLst>
            </a:pPr>
            <a:r>
              <a:rPr lang="en-US" sz="2400" dirty="0" smtClean="0">
                <a:solidFill>
                  <a:schemeClr val="bg1"/>
                </a:solidFill>
                <a:latin typeface="Eras Demi ITC" pitchFamily="34" charset="0"/>
              </a:rPr>
              <a:t>	fluid </a:t>
            </a:r>
            <a:r>
              <a:rPr lang="en-US" sz="2400" dirty="0">
                <a:solidFill>
                  <a:schemeClr val="bg1"/>
                </a:solidFill>
                <a:latin typeface="Eras Demi ITC" pitchFamily="34" charset="0"/>
              </a:rPr>
              <a:t>itself does not determine sinking or floating</a:t>
            </a:r>
            <a:r>
              <a:rPr lang="en-US" sz="2400" dirty="0" smtClean="0">
                <a:solidFill>
                  <a:schemeClr val="bg1"/>
                </a:solidFill>
                <a:latin typeface="Eras Demi ITC" pitchFamily="34" charset="0"/>
              </a:rPr>
              <a:t>.</a:t>
            </a:r>
            <a:endParaRPr lang="en-US" sz="2400" dirty="0">
              <a:solidFill>
                <a:schemeClr val="bg1"/>
              </a:solidFill>
              <a:latin typeface="Eras Demi ITC" pitchFamily="34" charset="0"/>
            </a:endParaRPr>
          </a:p>
        </p:txBody>
      </p:sp>
      <p:grpSp>
        <p:nvGrpSpPr>
          <p:cNvPr id="54" name="Group 2"/>
          <p:cNvGrpSpPr>
            <a:grpSpLocks noChangeAspect="1"/>
          </p:cNvGrpSpPr>
          <p:nvPr/>
        </p:nvGrpSpPr>
        <p:grpSpPr bwMode="auto">
          <a:xfrm>
            <a:off x="30505574" y="7773520"/>
            <a:ext cx="1924263" cy="2138502"/>
            <a:chOff x="2478" y="2750"/>
            <a:chExt cx="1234" cy="1372"/>
          </a:xfrm>
        </p:grpSpPr>
        <p:sp>
          <p:nvSpPr>
            <p:cNvPr id="55" name="AutoShape 3"/>
            <p:cNvSpPr>
              <a:spLocks noChangeAspect="1" noChangeArrowheads="1"/>
            </p:cNvSpPr>
            <p:nvPr/>
          </p:nvSpPr>
          <p:spPr bwMode="auto">
            <a:xfrm>
              <a:off x="2478" y="2750"/>
              <a:ext cx="1234" cy="1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56" name="Group 4"/>
            <p:cNvGrpSpPr>
              <a:grpSpLocks/>
            </p:cNvGrpSpPr>
            <p:nvPr/>
          </p:nvGrpSpPr>
          <p:grpSpPr bwMode="auto">
            <a:xfrm>
              <a:off x="2478" y="2750"/>
              <a:ext cx="1234" cy="1372"/>
              <a:chOff x="1876" y="2081"/>
              <a:chExt cx="1836" cy="2041"/>
            </a:xfrm>
          </p:grpSpPr>
          <p:sp>
            <p:nvSpPr>
              <p:cNvPr id="59" name="Freeform 5"/>
              <p:cNvSpPr>
                <a:spLocks/>
              </p:cNvSpPr>
              <p:nvPr/>
            </p:nvSpPr>
            <p:spPr bwMode="auto">
              <a:xfrm>
                <a:off x="1889" y="2457"/>
                <a:ext cx="1823" cy="1665"/>
              </a:xfrm>
              <a:custGeom>
                <a:avLst/>
                <a:gdLst>
                  <a:gd name="T0" fmla="*/ 0 w 1823"/>
                  <a:gd name="T1" fmla="*/ 159 h 1665"/>
                  <a:gd name="T2" fmla="*/ 11 w 1823"/>
                  <a:gd name="T3" fmla="*/ 1503 h 1665"/>
                  <a:gd name="T4" fmla="*/ 1811 w 1823"/>
                  <a:gd name="T5" fmla="*/ 1503 h 1665"/>
                  <a:gd name="T6" fmla="*/ 1810 w 1823"/>
                  <a:gd name="T7" fmla="*/ 146 h 1665"/>
                  <a:gd name="T8" fmla="*/ 0 w 1823"/>
                  <a:gd name="T9" fmla="*/ 159 h 1665"/>
                </a:gdLst>
                <a:ahLst/>
                <a:cxnLst>
                  <a:cxn ang="0">
                    <a:pos x="T0" y="T1"/>
                  </a:cxn>
                  <a:cxn ang="0">
                    <a:pos x="T2" y="T3"/>
                  </a:cxn>
                  <a:cxn ang="0">
                    <a:pos x="T4" y="T5"/>
                  </a:cxn>
                  <a:cxn ang="0">
                    <a:pos x="T6" y="T7"/>
                  </a:cxn>
                  <a:cxn ang="0">
                    <a:pos x="T8" y="T9"/>
                  </a:cxn>
                </a:cxnLst>
                <a:rect l="0" t="0" r="r" b="b"/>
                <a:pathLst>
                  <a:path w="1823" h="1665">
                    <a:moveTo>
                      <a:pt x="0" y="159"/>
                    </a:moveTo>
                    <a:cubicBezTo>
                      <a:pt x="0" y="515"/>
                      <a:pt x="13" y="1229"/>
                      <a:pt x="11" y="1503"/>
                    </a:cubicBezTo>
                    <a:cubicBezTo>
                      <a:pt x="330" y="1665"/>
                      <a:pt x="1440" y="1652"/>
                      <a:pt x="1811" y="1503"/>
                    </a:cubicBezTo>
                    <a:cubicBezTo>
                      <a:pt x="1810" y="1176"/>
                      <a:pt x="1823" y="423"/>
                      <a:pt x="1810" y="146"/>
                    </a:cubicBezTo>
                    <a:cubicBezTo>
                      <a:pt x="1282" y="0"/>
                      <a:pt x="383" y="13"/>
                      <a:pt x="0" y="159"/>
                    </a:cubicBezTo>
                    <a:close/>
                  </a:path>
                </a:pathLst>
              </a:custGeom>
              <a:solidFill>
                <a:srgbClr val="EAEAEA"/>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0" name="Oval 6"/>
              <p:cNvSpPr>
                <a:spLocks noChangeArrowheads="1"/>
              </p:cNvSpPr>
              <p:nvPr/>
            </p:nvSpPr>
            <p:spPr bwMode="auto">
              <a:xfrm>
                <a:off x="1900" y="2081"/>
                <a:ext cx="1800" cy="181"/>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 name="Line 7"/>
              <p:cNvSpPr>
                <a:spLocks noChangeShapeType="1"/>
              </p:cNvSpPr>
              <p:nvPr/>
            </p:nvSpPr>
            <p:spPr bwMode="auto">
              <a:xfrm>
                <a:off x="1900" y="2159"/>
                <a:ext cx="0" cy="180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4" name="Oval 8"/>
              <p:cNvSpPr>
                <a:spLocks noChangeArrowheads="1"/>
              </p:cNvSpPr>
              <p:nvPr/>
            </p:nvSpPr>
            <p:spPr bwMode="auto">
              <a:xfrm>
                <a:off x="1900" y="2520"/>
                <a:ext cx="1801" cy="183"/>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6" name="Oval 9"/>
              <p:cNvSpPr>
                <a:spLocks noChangeArrowheads="1"/>
              </p:cNvSpPr>
              <p:nvPr/>
            </p:nvSpPr>
            <p:spPr bwMode="auto">
              <a:xfrm>
                <a:off x="1901" y="3881"/>
                <a:ext cx="1799" cy="181"/>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7" name="Line 10"/>
              <p:cNvSpPr>
                <a:spLocks noChangeShapeType="1"/>
              </p:cNvSpPr>
              <p:nvPr/>
            </p:nvSpPr>
            <p:spPr bwMode="auto">
              <a:xfrm>
                <a:off x="3700" y="2160"/>
                <a:ext cx="0" cy="18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8" name="Freeform 11"/>
              <p:cNvSpPr>
                <a:spLocks/>
              </p:cNvSpPr>
              <p:nvPr/>
            </p:nvSpPr>
            <p:spPr bwMode="auto">
              <a:xfrm>
                <a:off x="1876" y="2616"/>
                <a:ext cx="1836" cy="132"/>
              </a:xfrm>
              <a:custGeom>
                <a:avLst/>
                <a:gdLst>
                  <a:gd name="T0" fmla="*/ 0 w 1836"/>
                  <a:gd name="T1" fmla="*/ 13 h 132"/>
                  <a:gd name="T2" fmla="*/ 1836 w 1836"/>
                  <a:gd name="T3" fmla="*/ 0 h 132"/>
                </a:gdLst>
                <a:ahLst/>
                <a:cxnLst>
                  <a:cxn ang="0">
                    <a:pos x="T0" y="T1"/>
                  </a:cxn>
                  <a:cxn ang="0">
                    <a:pos x="T2" y="T3"/>
                  </a:cxn>
                </a:cxnLst>
                <a:rect l="0" t="0" r="r" b="b"/>
                <a:pathLst>
                  <a:path w="1836" h="132">
                    <a:moveTo>
                      <a:pt x="0" y="13"/>
                    </a:moveTo>
                    <a:cubicBezTo>
                      <a:pt x="291" y="132"/>
                      <a:pt x="1453" y="79"/>
                      <a:pt x="1836" y="0"/>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58" name="Rectangle 12"/>
            <p:cNvSpPr>
              <a:spLocks noChangeArrowheads="1"/>
            </p:cNvSpPr>
            <p:nvPr/>
          </p:nvSpPr>
          <p:spPr bwMode="auto">
            <a:xfrm>
              <a:off x="2848" y="3690"/>
              <a:ext cx="360" cy="360"/>
            </a:xfrm>
            <a:prstGeom prst="rect">
              <a:avLst/>
            </a:prstGeom>
            <a:solidFill>
              <a:srgbClr val="EAEAEA"/>
            </a:solidFill>
            <a:ln w="9525">
              <a:miter lim="800000"/>
              <a:headEnd/>
              <a:tailEnd/>
            </a:ln>
            <a:effectLst/>
            <a:scene3d>
              <a:camera prst="legacyObliqueTopRight"/>
              <a:lightRig rig="legacyFlat3" dir="b"/>
            </a:scene3d>
            <a:sp3d extrusionH="277800" prstMaterial="legacyMatte">
              <a:bevelT w="13500" h="13500" prst="angle"/>
              <a:bevelB w="13500" h="13500" prst="angle"/>
              <a:extrusionClr>
                <a:srgbClr val="EAEAEA"/>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flatTx/>
            </a:bodyPr>
            <a:lstStyle/>
            <a:p>
              <a:endParaRPr lang="en-US"/>
            </a:p>
          </p:txBody>
        </p:sp>
      </p:grpSp>
      <p:grpSp>
        <p:nvGrpSpPr>
          <p:cNvPr id="69" name="Group 13"/>
          <p:cNvGrpSpPr>
            <a:grpSpLocks noChangeAspect="1"/>
          </p:cNvGrpSpPr>
          <p:nvPr/>
        </p:nvGrpSpPr>
        <p:grpSpPr bwMode="auto">
          <a:xfrm>
            <a:off x="30537105" y="16975321"/>
            <a:ext cx="1841087" cy="2046483"/>
            <a:chOff x="3038" y="2491"/>
            <a:chExt cx="1234" cy="1372"/>
          </a:xfrm>
        </p:grpSpPr>
        <p:sp>
          <p:nvSpPr>
            <p:cNvPr id="70" name="AutoShape 14"/>
            <p:cNvSpPr>
              <a:spLocks noChangeAspect="1" noChangeArrowheads="1"/>
            </p:cNvSpPr>
            <p:nvPr/>
          </p:nvSpPr>
          <p:spPr bwMode="auto">
            <a:xfrm>
              <a:off x="3038" y="2491"/>
              <a:ext cx="1234" cy="1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71" name="Group 15"/>
            <p:cNvGrpSpPr>
              <a:grpSpLocks/>
            </p:cNvGrpSpPr>
            <p:nvPr/>
          </p:nvGrpSpPr>
          <p:grpSpPr bwMode="auto">
            <a:xfrm>
              <a:off x="3047" y="2491"/>
              <a:ext cx="1225" cy="1372"/>
              <a:chOff x="3047" y="2491"/>
              <a:chExt cx="1225" cy="1372"/>
            </a:xfrm>
          </p:grpSpPr>
          <p:sp>
            <p:nvSpPr>
              <p:cNvPr id="74" name="Freeform 16"/>
              <p:cNvSpPr>
                <a:spLocks/>
              </p:cNvSpPr>
              <p:nvPr/>
            </p:nvSpPr>
            <p:spPr bwMode="auto">
              <a:xfrm>
                <a:off x="3047" y="2744"/>
                <a:ext cx="1225" cy="1119"/>
              </a:xfrm>
              <a:custGeom>
                <a:avLst/>
                <a:gdLst>
                  <a:gd name="T0" fmla="*/ 0 w 1823"/>
                  <a:gd name="T1" fmla="*/ 159 h 1665"/>
                  <a:gd name="T2" fmla="*/ 11 w 1823"/>
                  <a:gd name="T3" fmla="*/ 1503 h 1665"/>
                  <a:gd name="T4" fmla="*/ 1811 w 1823"/>
                  <a:gd name="T5" fmla="*/ 1503 h 1665"/>
                  <a:gd name="T6" fmla="*/ 1810 w 1823"/>
                  <a:gd name="T7" fmla="*/ 146 h 1665"/>
                  <a:gd name="T8" fmla="*/ 0 w 1823"/>
                  <a:gd name="T9" fmla="*/ 159 h 1665"/>
                </a:gdLst>
                <a:ahLst/>
                <a:cxnLst>
                  <a:cxn ang="0">
                    <a:pos x="T0" y="T1"/>
                  </a:cxn>
                  <a:cxn ang="0">
                    <a:pos x="T2" y="T3"/>
                  </a:cxn>
                  <a:cxn ang="0">
                    <a:pos x="T4" y="T5"/>
                  </a:cxn>
                  <a:cxn ang="0">
                    <a:pos x="T6" y="T7"/>
                  </a:cxn>
                  <a:cxn ang="0">
                    <a:pos x="T8" y="T9"/>
                  </a:cxn>
                </a:cxnLst>
                <a:rect l="0" t="0" r="r" b="b"/>
                <a:pathLst>
                  <a:path w="1823" h="1665">
                    <a:moveTo>
                      <a:pt x="0" y="159"/>
                    </a:moveTo>
                    <a:cubicBezTo>
                      <a:pt x="0" y="515"/>
                      <a:pt x="13" y="1229"/>
                      <a:pt x="11" y="1503"/>
                    </a:cubicBezTo>
                    <a:cubicBezTo>
                      <a:pt x="330" y="1665"/>
                      <a:pt x="1440" y="1652"/>
                      <a:pt x="1811" y="1503"/>
                    </a:cubicBezTo>
                    <a:cubicBezTo>
                      <a:pt x="1810" y="1176"/>
                      <a:pt x="1823" y="423"/>
                      <a:pt x="1810" y="146"/>
                    </a:cubicBezTo>
                    <a:cubicBezTo>
                      <a:pt x="1282" y="0"/>
                      <a:pt x="383" y="13"/>
                      <a:pt x="0" y="159"/>
                    </a:cubicBezTo>
                    <a:close/>
                  </a:path>
                </a:pathLst>
              </a:custGeom>
              <a:solidFill>
                <a:srgbClr val="EAEAEA"/>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75" name="Oval 17"/>
              <p:cNvSpPr>
                <a:spLocks noChangeArrowheads="1"/>
              </p:cNvSpPr>
              <p:nvPr/>
            </p:nvSpPr>
            <p:spPr bwMode="auto">
              <a:xfrm>
                <a:off x="3054" y="2491"/>
                <a:ext cx="1210" cy="122"/>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6" name="Line 18"/>
              <p:cNvSpPr>
                <a:spLocks noChangeShapeType="1"/>
              </p:cNvSpPr>
              <p:nvPr/>
            </p:nvSpPr>
            <p:spPr bwMode="auto">
              <a:xfrm>
                <a:off x="3054" y="2543"/>
                <a:ext cx="0" cy="121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7" name="Oval 19"/>
              <p:cNvSpPr>
                <a:spLocks noChangeArrowheads="1"/>
              </p:cNvSpPr>
              <p:nvPr/>
            </p:nvSpPr>
            <p:spPr bwMode="auto">
              <a:xfrm>
                <a:off x="3054" y="2786"/>
                <a:ext cx="1211" cy="123"/>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8" name="Oval 20"/>
              <p:cNvSpPr>
                <a:spLocks noChangeArrowheads="1"/>
              </p:cNvSpPr>
              <p:nvPr/>
            </p:nvSpPr>
            <p:spPr bwMode="auto">
              <a:xfrm>
                <a:off x="3055" y="3701"/>
                <a:ext cx="1209" cy="122"/>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9" name="Line 21"/>
              <p:cNvSpPr>
                <a:spLocks noChangeShapeType="1"/>
              </p:cNvSpPr>
              <p:nvPr/>
            </p:nvSpPr>
            <p:spPr bwMode="auto">
              <a:xfrm>
                <a:off x="4264" y="2544"/>
                <a:ext cx="0" cy="121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72" name="Rectangle 22"/>
            <p:cNvSpPr>
              <a:spLocks noChangeArrowheads="1"/>
            </p:cNvSpPr>
            <p:nvPr/>
          </p:nvSpPr>
          <p:spPr bwMode="auto">
            <a:xfrm>
              <a:off x="3399" y="2819"/>
              <a:ext cx="360" cy="360"/>
            </a:xfrm>
            <a:prstGeom prst="rect">
              <a:avLst/>
            </a:prstGeom>
            <a:solidFill>
              <a:srgbClr val="EAEAEA"/>
            </a:solidFill>
            <a:ln w="9525">
              <a:miter lim="800000"/>
              <a:headEnd/>
              <a:tailEnd/>
            </a:ln>
            <a:effectLst/>
            <a:scene3d>
              <a:camera prst="legacyObliqueTopRight"/>
              <a:lightRig rig="legacyFlat3" dir="b"/>
            </a:scene3d>
            <a:sp3d extrusionH="277800" prstMaterial="legacyMatte">
              <a:bevelT w="13500" h="13500" prst="angle"/>
              <a:bevelB w="13500" h="13500" prst="angle"/>
              <a:extrusionClr>
                <a:srgbClr val="EAEAEA"/>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flatTx/>
            </a:bodyPr>
            <a:lstStyle/>
            <a:p>
              <a:endParaRPr lang="en-US"/>
            </a:p>
          </p:txBody>
        </p:sp>
        <p:sp>
          <p:nvSpPr>
            <p:cNvPr id="73" name="Freeform 23"/>
            <p:cNvSpPr>
              <a:spLocks/>
            </p:cNvSpPr>
            <p:nvPr/>
          </p:nvSpPr>
          <p:spPr bwMode="auto">
            <a:xfrm>
              <a:off x="3038" y="2851"/>
              <a:ext cx="1234" cy="88"/>
            </a:xfrm>
            <a:custGeom>
              <a:avLst/>
              <a:gdLst>
                <a:gd name="T0" fmla="*/ 0 w 1836"/>
                <a:gd name="T1" fmla="*/ 13 h 132"/>
                <a:gd name="T2" fmla="*/ 1836 w 1836"/>
                <a:gd name="T3" fmla="*/ 0 h 132"/>
              </a:gdLst>
              <a:ahLst/>
              <a:cxnLst>
                <a:cxn ang="0">
                  <a:pos x="T0" y="T1"/>
                </a:cxn>
                <a:cxn ang="0">
                  <a:pos x="T2" y="T3"/>
                </a:cxn>
              </a:cxnLst>
              <a:rect l="0" t="0" r="r" b="b"/>
              <a:pathLst>
                <a:path w="1836" h="132">
                  <a:moveTo>
                    <a:pt x="0" y="13"/>
                  </a:moveTo>
                  <a:cubicBezTo>
                    <a:pt x="291" y="132"/>
                    <a:pt x="1453" y="79"/>
                    <a:pt x="1836" y="0"/>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aphicFrame>
        <p:nvGraphicFramePr>
          <p:cNvPr id="80" name="Table 79"/>
          <p:cNvGraphicFramePr>
            <a:graphicFrameLocks noGrp="1"/>
          </p:cNvGraphicFramePr>
          <p:nvPr>
            <p:extLst>
              <p:ext uri="{D42A27DB-BD31-4B8C-83A1-F6EECF244321}">
                <p14:modId xmlns:p14="http://schemas.microsoft.com/office/powerpoint/2010/main" val="3199946305"/>
              </p:ext>
            </p:extLst>
          </p:nvPr>
        </p:nvGraphicFramePr>
        <p:xfrm>
          <a:off x="1007898" y="22087029"/>
          <a:ext cx="21421725" cy="4370604"/>
        </p:xfrm>
        <a:graphic>
          <a:graphicData uri="http://schemas.openxmlformats.org/drawingml/2006/table">
            <a:tbl>
              <a:tblPr>
                <a:tableStyleId>{5C22544A-7EE6-4342-B048-85BDC9FD1C3A}</a:tableStyleId>
              </a:tblPr>
              <a:tblGrid>
                <a:gridCol w="8487851"/>
                <a:gridCol w="3233466"/>
                <a:gridCol w="1212551"/>
                <a:gridCol w="1212551"/>
                <a:gridCol w="1212551"/>
                <a:gridCol w="1212551"/>
                <a:gridCol w="1212551"/>
                <a:gridCol w="1212551"/>
                <a:gridCol w="1212551"/>
                <a:gridCol w="1212551"/>
              </a:tblGrid>
              <a:tr h="263657">
                <a:tc gridSpan="10">
                  <a:txBody>
                    <a:bodyPr/>
                    <a:lstStyle/>
                    <a:p>
                      <a:pPr marL="0" marR="0">
                        <a:spcBef>
                          <a:spcPts val="0"/>
                        </a:spcBef>
                        <a:spcAft>
                          <a:spcPts val="0"/>
                        </a:spcAft>
                      </a:pPr>
                      <a:r>
                        <a:rPr lang="en-US" sz="2400" b="1" dirty="0">
                          <a:effectLst/>
                        </a:rPr>
                        <a:t>TABLE 1</a:t>
                      </a:r>
                      <a:r>
                        <a:rPr lang="en-US" sz="2400" dirty="0">
                          <a:effectLst/>
                        </a:rPr>
                        <a:t>. Possible answers to Steel float, with conception and % students choosing by course. (Totals add to more than 100% since the question is multiple-select.)</a:t>
                      </a:r>
                      <a:endParaRPr lang="en-US" sz="4000" dirty="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63657">
                <a:tc>
                  <a:txBody>
                    <a:bodyPr/>
                    <a:lstStyle/>
                    <a:p>
                      <a:pPr marL="0" marR="0" algn="ctr">
                        <a:spcBef>
                          <a:spcPts val="0"/>
                        </a:spcBef>
                        <a:spcAft>
                          <a:spcPts val="0"/>
                        </a:spcAft>
                      </a:pPr>
                      <a:r>
                        <a:rPr lang="en-US" sz="2400" b="1" dirty="0">
                          <a:effectLst/>
                        </a:rPr>
                        <a:t>Steel float answers</a:t>
                      </a:r>
                      <a:endParaRPr lang="en-US" sz="4000" b="1" dirty="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b="1" dirty="0">
                          <a:effectLst/>
                        </a:rPr>
                        <a:t>Conception</a:t>
                      </a:r>
                      <a:endParaRPr lang="en-US" sz="4000" b="1" dirty="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gridSpan="2">
                  <a:txBody>
                    <a:bodyPr/>
                    <a:lstStyle/>
                    <a:p>
                      <a:pPr marL="0" marR="0" algn="ctr">
                        <a:spcBef>
                          <a:spcPts val="0"/>
                        </a:spcBef>
                        <a:spcAft>
                          <a:spcPts val="0"/>
                        </a:spcAft>
                      </a:pPr>
                      <a:r>
                        <a:rPr lang="en-US" sz="2400" b="1" dirty="0">
                          <a:effectLst/>
                        </a:rPr>
                        <a:t>CalcF11</a:t>
                      </a:r>
                      <a:endParaRPr lang="en-US" sz="4000" b="1" dirty="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hMerge="1">
                  <a:txBody>
                    <a:bodyPr/>
                    <a:lstStyle/>
                    <a:p>
                      <a:endParaRPr lang="en-US"/>
                    </a:p>
                  </a:txBody>
                  <a:tcPr/>
                </a:tc>
                <a:tc gridSpan="2">
                  <a:txBody>
                    <a:bodyPr/>
                    <a:lstStyle/>
                    <a:p>
                      <a:pPr marL="0" marR="0" algn="ctr">
                        <a:spcBef>
                          <a:spcPts val="0"/>
                        </a:spcBef>
                        <a:spcAft>
                          <a:spcPts val="0"/>
                        </a:spcAft>
                      </a:pPr>
                      <a:r>
                        <a:rPr lang="en-US" sz="2400" b="1" dirty="0">
                          <a:effectLst/>
                        </a:rPr>
                        <a:t>TrigF11</a:t>
                      </a:r>
                      <a:endParaRPr lang="en-US" sz="4000" b="1" dirty="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hMerge="1">
                  <a:txBody>
                    <a:bodyPr/>
                    <a:lstStyle/>
                    <a:p>
                      <a:endParaRPr lang="en-US"/>
                    </a:p>
                  </a:txBody>
                  <a:tcPr/>
                </a:tc>
                <a:tc gridSpan="2">
                  <a:txBody>
                    <a:bodyPr/>
                    <a:lstStyle/>
                    <a:p>
                      <a:pPr marL="0" marR="0" algn="ctr">
                        <a:spcBef>
                          <a:spcPts val="0"/>
                        </a:spcBef>
                        <a:spcAft>
                          <a:spcPts val="0"/>
                        </a:spcAft>
                      </a:pPr>
                      <a:r>
                        <a:rPr lang="en-US" sz="2400" b="1" dirty="0">
                          <a:effectLst/>
                        </a:rPr>
                        <a:t>ConcF11</a:t>
                      </a:r>
                      <a:endParaRPr lang="en-US" sz="4000" b="1" dirty="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hMerge="1">
                  <a:txBody>
                    <a:bodyPr/>
                    <a:lstStyle/>
                    <a:p>
                      <a:endParaRPr lang="en-US"/>
                    </a:p>
                  </a:txBody>
                  <a:tcPr/>
                </a:tc>
                <a:tc gridSpan="2">
                  <a:txBody>
                    <a:bodyPr/>
                    <a:lstStyle/>
                    <a:p>
                      <a:pPr marL="0" marR="0" algn="ctr">
                        <a:spcBef>
                          <a:spcPts val="0"/>
                        </a:spcBef>
                        <a:spcAft>
                          <a:spcPts val="0"/>
                        </a:spcAft>
                      </a:pPr>
                      <a:r>
                        <a:rPr lang="en-US" sz="2400" b="1" dirty="0">
                          <a:effectLst/>
                        </a:rPr>
                        <a:t>ConcS12</a:t>
                      </a:r>
                      <a:endParaRPr lang="en-US" sz="4000" b="1" dirty="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hMerge="1">
                  <a:txBody>
                    <a:bodyPr/>
                    <a:lstStyle/>
                    <a:p>
                      <a:endParaRPr lang="en-US"/>
                    </a:p>
                  </a:txBody>
                  <a:tcPr/>
                </a:tc>
              </a:tr>
              <a:tr h="234361">
                <a:tc>
                  <a:txBody>
                    <a:bodyPr/>
                    <a:lstStyle/>
                    <a:p>
                      <a:pPr marL="0" marR="0" algn="ctr">
                        <a:spcBef>
                          <a:spcPts val="0"/>
                        </a:spcBef>
                        <a:spcAft>
                          <a:spcPts val="0"/>
                        </a:spcAft>
                      </a:pPr>
                      <a:r>
                        <a:rPr lang="en-US" sz="2000">
                          <a:effectLst/>
                        </a:rPr>
                        <a:t> </a:t>
                      </a:r>
                      <a:endParaRPr lang="en-US" sz="400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000">
                          <a:effectLst/>
                        </a:rPr>
                        <a:t> </a:t>
                      </a:r>
                      <a:endParaRPr lang="en-US" sz="400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000">
                          <a:effectLst/>
                        </a:rPr>
                        <a:t>Pre</a:t>
                      </a:r>
                      <a:endParaRPr lang="en-US" sz="400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000">
                          <a:effectLst/>
                        </a:rPr>
                        <a:t>Post</a:t>
                      </a:r>
                      <a:endParaRPr lang="en-US" sz="400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000">
                          <a:effectLst/>
                        </a:rPr>
                        <a:t>Pre</a:t>
                      </a:r>
                      <a:endParaRPr lang="en-US" sz="400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000" dirty="0">
                          <a:effectLst/>
                        </a:rPr>
                        <a:t>Post</a:t>
                      </a:r>
                      <a:endParaRPr lang="en-US" sz="4000" dirty="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000">
                          <a:effectLst/>
                        </a:rPr>
                        <a:t>Pre</a:t>
                      </a:r>
                      <a:endParaRPr lang="en-US" sz="400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000">
                          <a:effectLst/>
                        </a:rPr>
                        <a:t>Post</a:t>
                      </a:r>
                      <a:endParaRPr lang="en-US" sz="400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000">
                          <a:effectLst/>
                        </a:rPr>
                        <a:t>Pre</a:t>
                      </a:r>
                      <a:endParaRPr lang="en-US" sz="400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000">
                          <a:effectLst/>
                        </a:rPr>
                        <a:t>Post</a:t>
                      </a:r>
                      <a:endParaRPr lang="en-US" sz="400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r>
              <a:tr h="527313">
                <a:tc>
                  <a:txBody>
                    <a:bodyPr/>
                    <a:lstStyle/>
                    <a:p>
                      <a:pPr marL="0" marR="0" lvl="3" indent="-365760">
                        <a:spcBef>
                          <a:spcPts val="0"/>
                        </a:spcBef>
                        <a:spcAft>
                          <a:spcPts val="0"/>
                        </a:spcAft>
                        <a:buFont typeface="+mj-lt"/>
                        <a:buAutoNum type="alphaUcPeriod"/>
                        <a:tabLst>
                          <a:tab pos="346075" algn="l"/>
                          <a:tab pos="2286000" algn="l"/>
                        </a:tabLst>
                      </a:pPr>
                      <a:r>
                        <a:rPr lang="en-US" sz="2400" dirty="0">
                          <a:effectLst/>
                        </a:rPr>
                        <a:t>Breaking the chunk into tiny pieces </a:t>
                      </a:r>
                      <a:r>
                        <a:rPr lang="en-US" sz="2400" dirty="0" smtClean="0">
                          <a:effectLst/>
                        </a:rPr>
                        <a:t>…</a:t>
                      </a:r>
                      <a:endParaRPr lang="en-US" sz="4000" dirty="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Small floats</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20</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13</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25</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14</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26</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10</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24</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dirty="0">
                          <a:effectLst/>
                        </a:rPr>
                        <a:t>9</a:t>
                      </a:r>
                      <a:endParaRPr lang="en-US" sz="4000" dirty="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r>
              <a:tr h="527313">
                <a:tc>
                  <a:txBody>
                    <a:bodyPr/>
                    <a:lstStyle/>
                    <a:p>
                      <a:pPr marL="0" marR="0" lvl="3" indent="0">
                        <a:spcBef>
                          <a:spcPts val="0"/>
                        </a:spcBef>
                        <a:spcAft>
                          <a:spcPts val="0"/>
                        </a:spcAft>
                        <a:buFont typeface="+mj-lt"/>
                        <a:buNone/>
                        <a:tabLst>
                          <a:tab pos="346075" algn="l"/>
                          <a:tab pos="2286000" algn="l"/>
                        </a:tabLst>
                      </a:pPr>
                      <a:r>
                        <a:rPr lang="en-US" sz="2400" dirty="0" smtClean="0">
                          <a:effectLst/>
                        </a:rPr>
                        <a:t>B.	Putting </a:t>
                      </a:r>
                      <a:r>
                        <a:rPr lang="en-US" sz="2400" dirty="0">
                          <a:effectLst/>
                        </a:rPr>
                        <a:t>the steel chunk through a rolling machine </a:t>
                      </a:r>
                      <a:r>
                        <a:rPr lang="en-US" sz="2400" dirty="0" smtClean="0">
                          <a:effectLst/>
                        </a:rPr>
                        <a:t>…</a:t>
                      </a:r>
                      <a:endParaRPr lang="en-US" sz="4000" dirty="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dirty="0">
                          <a:effectLst/>
                        </a:rPr>
                        <a:t>Flat floats</a:t>
                      </a:r>
                      <a:endParaRPr lang="en-US" sz="4000" dirty="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40</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33</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45</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48</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29</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39</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38</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35</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r>
              <a:tr h="263657">
                <a:tc>
                  <a:txBody>
                    <a:bodyPr/>
                    <a:lstStyle/>
                    <a:p>
                      <a:pPr marL="0" marR="0" lvl="3" indent="0">
                        <a:spcBef>
                          <a:spcPts val="0"/>
                        </a:spcBef>
                        <a:spcAft>
                          <a:spcPts val="0"/>
                        </a:spcAft>
                        <a:buFont typeface="+mj-lt"/>
                        <a:buNone/>
                        <a:tabLst>
                          <a:tab pos="346075" algn="l"/>
                          <a:tab pos="2286000" algn="l"/>
                        </a:tabLst>
                      </a:pPr>
                      <a:r>
                        <a:rPr lang="en-US" sz="2400" dirty="0" smtClean="0">
                          <a:effectLst/>
                        </a:rPr>
                        <a:t>C.	Drilling </a:t>
                      </a:r>
                      <a:r>
                        <a:rPr lang="en-US" sz="2400" dirty="0">
                          <a:effectLst/>
                        </a:rPr>
                        <a:t>a hole all the way through the steel.</a:t>
                      </a:r>
                      <a:endParaRPr lang="en-US" sz="4000" dirty="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Hole floats</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6</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4</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7</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0</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16</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4</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10</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4</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r>
              <a:tr h="263657">
                <a:tc>
                  <a:txBody>
                    <a:bodyPr/>
                    <a:lstStyle/>
                    <a:p>
                      <a:pPr marL="0" marR="0" lvl="3" indent="0">
                        <a:spcBef>
                          <a:spcPts val="0"/>
                        </a:spcBef>
                        <a:spcAft>
                          <a:spcPts val="0"/>
                        </a:spcAft>
                        <a:buFont typeface="+mj-lt"/>
                        <a:buNone/>
                        <a:tabLst>
                          <a:tab pos="346075" algn="l"/>
                          <a:tab pos="2286000" algn="l"/>
                        </a:tabLst>
                      </a:pPr>
                      <a:r>
                        <a:rPr lang="en-US" sz="2400" dirty="0" smtClean="0">
                          <a:effectLst/>
                        </a:rPr>
                        <a:t>D.	Adding </a:t>
                      </a:r>
                      <a:r>
                        <a:rPr lang="en-US" sz="2400" dirty="0">
                          <a:effectLst/>
                        </a:rPr>
                        <a:t>more alcohol to the tank.</a:t>
                      </a:r>
                      <a:endParaRPr lang="en-US" sz="4000" dirty="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F</a:t>
                      </a:r>
                      <a:r>
                        <a:rPr lang="en-US" sz="2400" baseline="-25000">
                          <a:effectLst/>
                        </a:rPr>
                        <a:t>B</a:t>
                      </a:r>
                      <a:r>
                        <a:rPr lang="en-US" sz="2400">
                          <a:effectLst/>
                        </a:rPr>
                        <a:t> ~ V</a:t>
                      </a:r>
                      <a:r>
                        <a:rPr lang="en-US" sz="2400" baseline="-25000">
                          <a:effectLst/>
                        </a:rPr>
                        <a:t>fluid</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dirty="0">
                          <a:effectLst/>
                        </a:rPr>
                        <a:t>3</a:t>
                      </a:r>
                      <a:endParaRPr lang="en-US" sz="4000" dirty="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2</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9</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4</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11</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1</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14</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0</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r>
              <a:tr h="450858">
                <a:tc>
                  <a:txBody>
                    <a:bodyPr/>
                    <a:lstStyle/>
                    <a:p>
                      <a:pPr marL="0" marR="0" lvl="3" indent="0">
                        <a:spcBef>
                          <a:spcPts val="0"/>
                        </a:spcBef>
                        <a:spcAft>
                          <a:spcPts val="0"/>
                        </a:spcAft>
                        <a:buFont typeface="+mj-lt"/>
                        <a:buNone/>
                        <a:tabLst>
                          <a:tab pos="346075" algn="l"/>
                          <a:tab pos="2286000" algn="l"/>
                        </a:tabLst>
                      </a:pPr>
                      <a:r>
                        <a:rPr lang="en-US" sz="2400" dirty="0" smtClean="0">
                          <a:effectLst/>
                        </a:rPr>
                        <a:t>E.	Removing </a:t>
                      </a:r>
                      <a:r>
                        <a:rPr lang="en-US" sz="2400" dirty="0">
                          <a:effectLst/>
                        </a:rPr>
                        <a:t>alcohol from the tank.</a:t>
                      </a:r>
                      <a:endParaRPr lang="en-US" sz="4000" dirty="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F</a:t>
                      </a:r>
                      <a:r>
                        <a:rPr lang="en-US" sz="2400" baseline="-25000">
                          <a:effectLst/>
                        </a:rPr>
                        <a:t>B</a:t>
                      </a:r>
                      <a:r>
                        <a:rPr lang="en-US" sz="2400">
                          <a:effectLst/>
                        </a:rPr>
                        <a:t> ~ 1/V</a:t>
                      </a:r>
                      <a:r>
                        <a:rPr lang="en-US" sz="2400" baseline="-25000">
                          <a:effectLst/>
                        </a:rPr>
                        <a:t>fluid</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0</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2</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0</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0</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5</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2</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5</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6</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r>
              <a:tr h="263657">
                <a:tc>
                  <a:txBody>
                    <a:bodyPr/>
                    <a:lstStyle/>
                    <a:p>
                      <a:pPr marL="0" marR="0" lvl="3" indent="0">
                        <a:spcBef>
                          <a:spcPts val="0"/>
                        </a:spcBef>
                        <a:spcAft>
                          <a:spcPts val="0"/>
                        </a:spcAft>
                        <a:buFont typeface="+mj-lt"/>
                        <a:buNone/>
                        <a:tabLst>
                          <a:tab pos="346075" algn="l"/>
                          <a:tab pos="2286000" algn="l"/>
                        </a:tabLst>
                      </a:pPr>
                      <a:r>
                        <a:rPr lang="en-US" sz="2400" dirty="0" smtClean="0">
                          <a:effectLst/>
                        </a:rPr>
                        <a:t>F.	Reshaping </a:t>
                      </a:r>
                      <a:r>
                        <a:rPr lang="en-US" sz="2400" dirty="0">
                          <a:effectLst/>
                        </a:rPr>
                        <a:t>the steel to make the bottom more rounded.</a:t>
                      </a:r>
                      <a:endParaRPr lang="en-US" sz="4000" dirty="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Sharp sinks</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24</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17</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31</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56</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23</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59</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23</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56</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r>
              <a:tr h="263657">
                <a:tc>
                  <a:txBody>
                    <a:bodyPr/>
                    <a:lstStyle/>
                    <a:p>
                      <a:pPr marL="0" marR="0" lvl="3" indent="0">
                        <a:spcBef>
                          <a:spcPts val="0"/>
                        </a:spcBef>
                        <a:spcAft>
                          <a:spcPts val="0"/>
                        </a:spcAft>
                        <a:buFont typeface="+mj-lt"/>
                        <a:buNone/>
                        <a:tabLst>
                          <a:tab pos="346075" algn="l"/>
                          <a:tab pos="2286000" algn="l"/>
                        </a:tabLst>
                      </a:pPr>
                      <a:r>
                        <a:rPr lang="en-US" sz="2400" dirty="0" smtClean="0">
                          <a:effectLst/>
                        </a:rPr>
                        <a:t>G.	None </a:t>
                      </a:r>
                      <a:r>
                        <a:rPr lang="en-US" sz="2400" dirty="0">
                          <a:effectLst/>
                        </a:rPr>
                        <a:t>of the above will result in the steel floating.</a:t>
                      </a:r>
                      <a:endParaRPr lang="en-US" sz="4000" dirty="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dirty="0">
                          <a:effectLst/>
                        </a:rPr>
                        <a:t>Correct</a:t>
                      </a:r>
                      <a:endParaRPr lang="en-US" sz="4000" dirty="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35</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46</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33</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23</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31</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16</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a:effectLst/>
                        </a:rPr>
                        <a:t>30</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c>
                  <a:txBody>
                    <a:bodyPr/>
                    <a:lstStyle/>
                    <a:p>
                      <a:pPr marL="0" marR="0" algn="ctr">
                        <a:spcBef>
                          <a:spcPts val="0"/>
                        </a:spcBef>
                        <a:spcAft>
                          <a:spcPts val="0"/>
                        </a:spcAft>
                      </a:pPr>
                      <a:r>
                        <a:rPr lang="en-US" sz="2400" dirty="0">
                          <a:effectLst/>
                        </a:rPr>
                        <a:t>11</a:t>
                      </a:r>
                      <a:endParaRPr lang="en-US" sz="4000" dirty="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F3FF"/>
                    </a:solidFill>
                  </a:tcPr>
                </a:tc>
              </a:tr>
            </a:tbl>
          </a:graphicData>
        </a:graphic>
      </p:graphicFrame>
      <p:graphicFrame>
        <p:nvGraphicFramePr>
          <p:cNvPr id="81" name="Table 80"/>
          <p:cNvGraphicFramePr>
            <a:graphicFrameLocks noGrp="1"/>
          </p:cNvGraphicFramePr>
          <p:nvPr>
            <p:extLst>
              <p:ext uri="{D42A27DB-BD31-4B8C-83A1-F6EECF244321}">
                <p14:modId xmlns:p14="http://schemas.microsoft.com/office/powerpoint/2010/main" val="2893151605"/>
              </p:ext>
            </p:extLst>
          </p:nvPr>
        </p:nvGraphicFramePr>
        <p:xfrm>
          <a:off x="1007898" y="26591541"/>
          <a:ext cx="21431253" cy="5242560"/>
        </p:xfrm>
        <a:graphic>
          <a:graphicData uri="http://schemas.openxmlformats.org/drawingml/2006/table">
            <a:tbl>
              <a:tblPr>
                <a:tableStyleId>{5C22544A-7EE6-4342-B048-85BDC9FD1C3A}</a:tableStyleId>
              </a:tblPr>
              <a:tblGrid>
                <a:gridCol w="8491627"/>
                <a:gridCol w="3234906"/>
                <a:gridCol w="1213090"/>
                <a:gridCol w="1213090"/>
                <a:gridCol w="1213090"/>
                <a:gridCol w="1213090"/>
                <a:gridCol w="1213090"/>
                <a:gridCol w="1213090"/>
                <a:gridCol w="1213090"/>
                <a:gridCol w="1213090"/>
              </a:tblGrid>
              <a:tr h="0">
                <a:tc gridSpan="10">
                  <a:txBody>
                    <a:bodyPr/>
                    <a:lstStyle/>
                    <a:p>
                      <a:pPr marL="0" marR="0">
                        <a:spcBef>
                          <a:spcPts val="0"/>
                        </a:spcBef>
                        <a:spcAft>
                          <a:spcPts val="0"/>
                        </a:spcAft>
                      </a:pPr>
                      <a:r>
                        <a:rPr lang="en-US" sz="2400" b="1" dirty="0">
                          <a:effectLst/>
                        </a:rPr>
                        <a:t>TABLE 2</a:t>
                      </a:r>
                      <a:r>
                        <a:rPr lang="en-US" sz="2400" dirty="0">
                          <a:effectLst/>
                        </a:rPr>
                        <a:t>. Possible answers to Styrofoam sink, with conception and % students choosing by course. (Totals add to more than 100% since the question is multiple-select.)</a:t>
                      </a:r>
                      <a:endParaRPr lang="en-US" sz="4000" dirty="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0">
                <a:tc>
                  <a:txBody>
                    <a:bodyPr/>
                    <a:lstStyle/>
                    <a:p>
                      <a:pPr marL="0" marR="0" algn="ctr">
                        <a:spcBef>
                          <a:spcPts val="0"/>
                        </a:spcBef>
                        <a:spcAft>
                          <a:spcPts val="0"/>
                        </a:spcAft>
                      </a:pPr>
                      <a:r>
                        <a:rPr lang="en-US" sz="2400" b="1" dirty="0">
                          <a:effectLst/>
                        </a:rPr>
                        <a:t>Steel float answers</a:t>
                      </a:r>
                      <a:endParaRPr lang="en-US" sz="4000" b="1" dirty="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400" b="1">
                          <a:effectLst/>
                        </a:rPr>
                        <a:t>Conception</a:t>
                      </a:r>
                      <a:endParaRPr lang="en-US" sz="4000" b="1">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gridSpan="2">
                  <a:txBody>
                    <a:bodyPr/>
                    <a:lstStyle/>
                    <a:p>
                      <a:pPr marL="0" marR="0" algn="ctr">
                        <a:spcBef>
                          <a:spcPts val="0"/>
                        </a:spcBef>
                        <a:spcAft>
                          <a:spcPts val="0"/>
                        </a:spcAft>
                      </a:pPr>
                      <a:r>
                        <a:rPr lang="en-US" sz="2400" b="1">
                          <a:effectLst/>
                        </a:rPr>
                        <a:t>CalcF11</a:t>
                      </a:r>
                      <a:endParaRPr lang="en-US" sz="4000" b="1">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hMerge="1">
                  <a:txBody>
                    <a:bodyPr/>
                    <a:lstStyle/>
                    <a:p>
                      <a:endParaRPr lang="en-US"/>
                    </a:p>
                  </a:txBody>
                  <a:tcPr/>
                </a:tc>
                <a:tc gridSpan="2">
                  <a:txBody>
                    <a:bodyPr/>
                    <a:lstStyle/>
                    <a:p>
                      <a:pPr marL="0" marR="0" algn="ctr">
                        <a:spcBef>
                          <a:spcPts val="0"/>
                        </a:spcBef>
                        <a:spcAft>
                          <a:spcPts val="0"/>
                        </a:spcAft>
                      </a:pPr>
                      <a:r>
                        <a:rPr lang="en-US" sz="2400" b="1">
                          <a:effectLst/>
                        </a:rPr>
                        <a:t>TrigF11</a:t>
                      </a:r>
                      <a:endParaRPr lang="en-US" sz="4000" b="1">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hMerge="1">
                  <a:txBody>
                    <a:bodyPr/>
                    <a:lstStyle/>
                    <a:p>
                      <a:endParaRPr lang="en-US"/>
                    </a:p>
                  </a:txBody>
                  <a:tcPr/>
                </a:tc>
                <a:tc gridSpan="2">
                  <a:txBody>
                    <a:bodyPr/>
                    <a:lstStyle/>
                    <a:p>
                      <a:pPr marL="0" marR="0" algn="ctr">
                        <a:spcBef>
                          <a:spcPts val="0"/>
                        </a:spcBef>
                        <a:spcAft>
                          <a:spcPts val="0"/>
                        </a:spcAft>
                      </a:pPr>
                      <a:r>
                        <a:rPr lang="en-US" sz="2400" b="1">
                          <a:effectLst/>
                        </a:rPr>
                        <a:t>ConcF11</a:t>
                      </a:r>
                      <a:endParaRPr lang="en-US" sz="4000" b="1">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hMerge="1">
                  <a:txBody>
                    <a:bodyPr/>
                    <a:lstStyle/>
                    <a:p>
                      <a:endParaRPr lang="en-US"/>
                    </a:p>
                  </a:txBody>
                  <a:tcPr/>
                </a:tc>
                <a:tc gridSpan="2">
                  <a:txBody>
                    <a:bodyPr/>
                    <a:lstStyle/>
                    <a:p>
                      <a:pPr marL="0" marR="0" algn="ctr">
                        <a:spcBef>
                          <a:spcPts val="0"/>
                        </a:spcBef>
                        <a:spcAft>
                          <a:spcPts val="0"/>
                        </a:spcAft>
                      </a:pPr>
                      <a:r>
                        <a:rPr lang="en-US" sz="2400" b="1" dirty="0">
                          <a:effectLst/>
                        </a:rPr>
                        <a:t>ConcS12</a:t>
                      </a:r>
                      <a:endParaRPr lang="en-US" sz="4000" b="1" dirty="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hMerge="1">
                  <a:txBody>
                    <a:bodyPr/>
                    <a:lstStyle/>
                    <a:p>
                      <a:endParaRPr lang="en-US"/>
                    </a:p>
                  </a:txBody>
                  <a:tcPr/>
                </a:tc>
              </a:tr>
              <a:tr h="0">
                <a:tc>
                  <a:txBody>
                    <a:bodyPr/>
                    <a:lstStyle/>
                    <a:p>
                      <a:pPr marL="0" marR="0" algn="ctr">
                        <a:spcBef>
                          <a:spcPts val="0"/>
                        </a:spcBef>
                        <a:spcAft>
                          <a:spcPts val="0"/>
                        </a:spcAft>
                      </a:pPr>
                      <a:r>
                        <a:rPr lang="en-US" sz="2000">
                          <a:effectLst/>
                        </a:rPr>
                        <a:t> </a:t>
                      </a:r>
                      <a:endParaRPr lang="en-US" sz="400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000">
                          <a:effectLst/>
                        </a:rPr>
                        <a:t> </a:t>
                      </a:r>
                      <a:endParaRPr lang="en-US" sz="400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000">
                          <a:effectLst/>
                        </a:rPr>
                        <a:t>Pre</a:t>
                      </a:r>
                      <a:endParaRPr lang="en-US" sz="400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000">
                          <a:effectLst/>
                        </a:rPr>
                        <a:t>Post</a:t>
                      </a:r>
                      <a:endParaRPr lang="en-US" sz="400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000">
                          <a:effectLst/>
                        </a:rPr>
                        <a:t>Pre</a:t>
                      </a:r>
                      <a:endParaRPr lang="en-US" sz="400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000">
                          <a:effectLst/>
                        </a:rPr>
                        <a:t>Post</a:t>
                      </a:r>
                      <a:endParaRPr lang="en-US" sz="400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000">
                          <a:effectLst/>
                        </a:rPr>
                        <a:t>Pre</a:t>
                      </a:r>
                      <a:endParaRPr lang="en-US" sz="400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000">
                          <a:effectLst/>
                        </a:rPr>
                        <a:t>Post</a:t>
                      </a:r>
                      <a:endParaRPr lang="en-US" sz="400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000">
                          <a:effectLst/>
                        </a:rPr>
                        <a:t>Pre</a:t>
                      </a:r>
                      <a:endParaRPr lang="en-US" sz="400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000">
                          <a:effectLst/>
                        </a:rPr>
                        <a:t>Post</a:t>
                      </a:r>
                      <a:endParaRPr lang="en-US" sz="400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r>
              <a:tr h="0">
                <a:tc>
                  <a:txBody>
                    <a:bodyPr/>
                    <a:lstStyle/>
                    <a:p>
                      <a:pPr marL="0" marR="0" lvl="0" indent="0">
                        <a:spcBef>
                          <a:spcPts val="0"/>
                        </a:spcBef>
                        <a:spcAft>
                          <a:spcPts val="0"/>
                        </a:spcAft>
                        <a:buFont typeface="+mj-lt"/>
                        <a:buNone/>
                        <a:tabLst>
                          <a:tab pos="409575" algn="l"/>
                          <a:tab pos="2286000" algn="l"/>
                        </a:tabLst>
                      </a:pPr>
                      <a:r>
                        <a:rPr lang="en-US" sz="2400" dirty="0" smtClean="0">
                          <a:effectLst/>
                        </a:rPr>
                        <a:t>A.	Carving </a:t>
                      </a:r>
                      <a:r>
                        <a:rPr lang="en-US" sz="2400" dirty="0">
                          <a:effectLst/>
                        </a:rPr>
                        <a:t>the bottom </a:t>
                      </a:r>
                      <a:r>
                        <a:rPr lang="en-US" sz="2400" dirty="0" smtClean="0">
                          <a:effectLst/>
                        </a:rPr>
                        <a:t>… </a:t>
                      </a:r>
                      <a:r>
                        <a:rPr lang="en-US" sz="2400" dirty="0">
                          <a:effectLst/>
                        </a:rPr>
                        <a:t>into a pointed surface.</a:t>
                      </a:r>
                      <a:endParaRPr lang="en-US" sz="4000" dirty="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400">
                          <a:effectLst/>
                        </a:rPr>
                        <a:t>Sharp sinks</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10</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4</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9</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10</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5</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13</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6</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6</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r>
              <a:tr h="0">
                <a:tc>
                  <a:txBody>
                    <a:bodyPr/>
                    <a:lstStyle/>
                    <a:p>
                      <a:pPr marL="0" marR="0" lvl="0" indent="0">
                        <a:spcBef>
                          <a:spcPts val="0"/>
                        </a:spcBef>
                        <a:spcAft>
                          <a:spcPts val="0"/>
                        </a:spcAft>
                        <a:buFont typeface="+mj-lt"/>
                        <a:buNone/>
                        <a:tabLst>
                          <a:tab pos="409575" algn="l"/>
                          <a:tab pos="2286000" algn="l"/>
                        </a:tabLst>
                      </a:pPr>
                      <a:r>
                        <a:rPr lang="en-US" sz="2400" dirty="0" smtClean="0">
                          <a:effectLst/>
                        </a:rPr>
                        <a:t>B.	Rotating … so </a:t>
                      </a:r>
                      <a:r>
                        <a:rPr lang="en-US" sz="2400" dirty="0">
                          <a:effectLst/>
                        </a:rPr>
                        <a:t>the narrower edges </a:t>
                      </a:r>
                      <a:r>
                        <a:rPr lang="en-US" sz="2400" dirty="0" smtClean="0">
                          <a:effectLst/>
                        </a:rPr>
                        <a:t>…</a:t>
                      </a:r>
                      <a:endParaRPr lang="en-US" sz="4000" dirty="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400" dirty="0">
                          <a:effectLst/>
                        </a:rPr>
                        <a:t>Flat floats</a:t>
                      </a:r>
                      <a:endParaRPr lang="en-US" sz="4000" dirty="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4</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5</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17</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13</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9</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11</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4</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9</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r>
              <a:tr h="0">
                <a:tc>
                  <a:txBody>
                    <a:bodyPr/>
                    <a:lstStyle/>
                    <a:p>
                      <a:pPr marL="0" marR="0" lvl="0" indent="0">
                        <a:spcBef>
                          <a:spcPts val="0"/>
                        </a:spcBef>
                        <a:spcAft>
                          <a:spcPts val="0"/>
                        </a:spcAft>
                        <a:buFont typeface="+mj-lt"/>
                        <a:buNone/>
                        <a:tabLst>
                          <a:tab pos="409575" algn="l"/>
                          <a:tab pos="2286000" algn="l"/>
                        </a:tabLst>
                      </a:pPr>
                      <a:r>
                        <a:rPr lang="en-US" sz="2400" dirty="0" smtClean="0">
                          <a:effectLst/>
                        </a:rPr>
                        <a:t>C.	Drilling </a:t>
                      </a:r>
                      <a:r>
                        <a:rPr lang="en-US" sz="2400" dirty="0">
                          <a:effectLst/>
                        </a:rPr>
                        <a:t>a hole all the way through the Styrofoam.</a:t>
                      </a:r>
                      <a:endParaRPr lang="en-US" sz="4000" dirty="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400">
                          <a:effectLst/>
                        </a:rPr>
                        <a:t>Hole sinks</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18</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8</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8</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8</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17</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14</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14</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20</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r>
              <a:tr h="0">
                <a:tc>
                  <a:txBody>
                    <a:bodyPr/>
                    <a:lstStyle/>
                    <a:p>
                      <a:pPr marL="0" marR="0" lvl="0" indent="0">
                        <a:spcBef>
                          <a:spcPts val="0"/>
                        </a:spcBef>
                        <a:spcAft>
                          <a:spcPts val="0"/>
                        </a:spcAft>
                        <a:buFont typeface="+mj-lt"/>
                        <a:buNone/>
                        <a:tabLst>
                          <a:tab pos="409575" algn="l"/>
                          <a:tab pos="2286000" algn="l"/>
                        </a:tabLst>
                      </a:pPr>
                      <a:r>
                        <a:rPr lang="en-US" sz="2400" dirty="0" smtClean="0">
                          <a:effectLst/>
                        </a:rPr>
                        <a:t>D.	Pushing </a:t>
                      </a:r>
                      <a:r>
                        <a:rPr lang="en-US" sz="2400" dirty="0">
                          <a:effectLst/>
                        </a:rPr>
                        <a:t>the Styrofoam down </a:t>
                      </a:r>
                      <a:r>
                        <a:rPr lang="en-US" sz="2400" dirty="0" smtClean="0">
                          <a:effectLst/>
                        </a:rPr>
                        <a:t>…</a:t>
                      </a:r>
                      <a:endParaRPr lang="en-US" sz="4000" dirty="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400">
                          <a:effectLst/>
                        </a:rPr>
                        <a:t>Air floats</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8</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5</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11</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3</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13</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5</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9</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8</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r>
              <a:tr h="0">
                <a:tc>
                  <a:txBody>
                    <a:bodyPr/>
                    <a:lstStyle/>
                    <a:p>
                      <a:pPr marL="0" marR="0" lvl="0" indent="0">
                        <a:spcBef>
                          <a:spcPts val="0"/>
                        </a:spcBef>
                        <a:spcAft>
                          <a:spcPts val="0"/>
                        </a:spcAft>
                        <a:buFont typeface="+mj-lt"/>
                        <a:buNone/>
                        <a:tabLst>
                          <a:tab pos="409575" algn="l"/>
                          <a:tab pos="2286000" algn="l"/>
                        </a:tabLst>
                      </a:pPr>
                      <a:r>
                        <a:rPr lang="en-US" sz="2400" dirty="0" smtClean="0">
                          <a:effectLst/>
                        </a:rPr>
                        <a:t>E.	Adding </a:t>
                      </a:r>
                      <a:r>
                        <a:rPr lang="en-US" sz="2400" dirty="0">
                          <a:effectLst/>
                        </a:rPr>
                        <a:t>saltwater to the tank.</a:t>
                      </a:r>
                      <a:endParaRPr lang="en-US" sz="4000" dirty="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400">
                          <a:effectLst/>
                        </a:rPr>
                        <a:t>F</a:t>
                      </a:r>
                      <a:r>
                        <a:rPr lang="en-US" sz="2400" baseline="-25000">
                          <a:effectLst/>
                        </a:rPr>
                        <a:t>B</a:t>
                      </a:r>
                      <a:r>
                        <a:rPr lang="en-US" sz="2400">
                          <a:effectLst/>
                        </a:rPr>
                        <a:t> ~ 1/V</a:t>
                      </a:r>
                      <a:r>
                        <a:rPr lang="en-US" sz="2400" baseline="-25000">
                          <a:effectLst/>
                        </a:rPr>
                        <a:t>fluid</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1</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1</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0</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1</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4</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6</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dirty="0">
                          <a:effectLst/>
                        </a:rPr>
                        <a:t>8</a:t>
                      </a:r>
                      <a:endParaRPr lang="en-US" sz="4000" dirty="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5</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r>
              <a:tr h="0">
                <a:tc>
                  <a:txBody>
                    <a:bodyPr/>
                    <a:lstStyle/>
                    <a:p>
                      <a:pPr marL="0" marR="0" lvl="0" indent="0">
                        <a:spcBef>
                          <a:spcPts val="0"/>
                        </a:spcBef>
                        <a:spcAft>
                          <a:spcPts val="0"/>
                        </a:spcAft>
                        <a:buFont typeface="+mj-lt"/>
                        <a:buNone/>
                        <a:tabLst>
                          <a:tab pos="409575" algn="l"/>
                          <a:tab pos="2286000" algn="l"/>
                        </a:tabLst>
                      </a:pPr>
                      <a:r>
                        <a:rPr lang="en-US" sz="2400" dirty="0" smtClean="0">
                          <a:effectLst/>
                        </a:rPr>
                        <a:t>F.	Removing </a:t>
                      </a:r>
                      <a:r>
                        <a:rPr lang="en-US" sz="2400" dirty="0">
                          <a:effectLst/>
                        </a:rPr>
                        <a:t>saltwater from the tank.</a:t>
                      </a:r>
                      <a:endParaRPr lang="en-US" sz="4000" dirty="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400">
                          <a:effectLst/>
                        </a:rPr>
                        <a:t>F</a:t>
                      </a:r>
                      <a:r>
                        <a:rPr lang="en-US" sz="2400" baseline="-25000">
                          <a:effectLst/>
                        </a:rPr>
                        <a:t>B</a:t>
                      </a:r>
                      <a:r>
                        <a:rPr lang="en-US" sz="2400">
                          <a:effectLst/>
                        </a:rPr>
                        <a:t> ~ V</a:t>
                      </a:r>
                      <a:r>
                        <a:rPr lang="en-US" sz="2400" baseline="-25000">
                          <a:effectLst/>
                        </a:rPr>
                        <a:t>fluid</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8</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3</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8</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1</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10</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4</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10</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11</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r>
              <a:tr h="0">
                <a:tc>
                  <a:txBody>
                    <a:bodyPr/>
                    <a:lstStyle/>
                    <a:p>
                      <a:pPr marL="0" marR="0" lvl="0" indent="0">
                        <a:spcBef>
                          <a:spcPts val="0"/>
                        </a:spcBef>
                        <a:spcAft>
                          <a:spcPts val="0"/>
                        </a:spcAft>
                        <a:buFont typeface="+mj-lt"/>
                        <a:buNone/>
                        <a:tabLst>
                          <a:tab pos="409575" algn="l"/>
                          <a:tab pos="2286000" algn="l"/>
                        </a:tabLst>
                      </a:pPr>
                      <a:r>
                        <a:rPr lang="en-US" sz="2400" dirty="0" smtClean="0">
                          <a:effectLst/>
                        </a:rPr>
                        <a:t>G.	Piling </a:t>
                      </a:r>
                      <a:r>
                        <a:rPr lang="en-US" sz="2400" dirty="0">
                          <a:effectLst/>
                        </a:rPr>
                        <a:t>more Styrofoam on top of the piece.</a:t>
                      </a:r>
                      <a:endParaRPr lang="en-US" sz="4000" dirty="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400">
                          <a:effectLst/>
                        </a:rPr>
                        <a:t>Heavy sinks</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12</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7</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9</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14</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16</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6</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10</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6</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r>
              <a:tr h="0">
                <a:tc>
                  <a:txBody>
                    <a:bodyPr/>
                    <a:lstStyle/>
                    <a:p>
                      <a:pPr marL="0" marR="0" lvl="0" indent="0">
                        <a:spcBef>
                          <a:spcPts val="0"/>
                        </a:spcBef>
                        <a:spcAft>
                          <a:spcPts val="0"/>
                        </a:spcAft>
                        <a:buFont typeface="+mj-lt"/>
                        <a:buNone/>
                        <a:tabLst>
                          <a:tab pos="409575" algn="l"/>
                          <a:tab pos="2286000" algn="l"/>
                        </a:tabLst>
                      </a:pPr>
                      <a:r>
                        <a:rPr lang="en-US" sz="2400" dirty="0" smtClean="0">
                          <a:effectLst/>
                        </a:rPr>
                        <a:t>H.	Placing … in </a:t>
                      </a:r>
                      <a:r>
                        <a:rPr lang="en-US" sz="2400" dirty="0">
                          <a:effectLst/>
                        </a:rPr>
                        <a:t>a tank of a lower-density liquid.</a:t>
                      </a:r>
                      <a:endParaRPr lang="en-US" sz="4000" dirty="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400">
                          <a:effectLst/>
                        </a:rPr>
                        <a:t>correct</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75</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72</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72</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80</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61</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62</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58</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63</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r>
              <a:tr h="0">
                <a:tc>
                  <a:txBody>
                    <a:bodyPr/>
                    <a:lstStyle/>
                    <a:p>
                      <a:pPr marL="0" marR="0" lvl="0" indent="0">
                        <a:spcBef>
                          <a:spcPts val="0"/>
                        </a:spcBef>
                        <a:spcAft>
                          <a:spcPts val="0"/>
                        </a:spcAft>
                        <a:buFont typeface="+mj-lt"/>
                        <a:buNone/>
                        <a:tabLst>
                          <a:tab pos="409575" algn="l"/>
                          <a:tab pos="2286000" algn="l"/>
                        </a:tabLst>
                      </a:pPr>
                      <a:r>
                        <a:rPr lang="en-US" sz="2400" dirty="0" smtClean="0">
                          <a:effectLst/>
                        </a:rPr>
                        <a:t>I.	None </a:t>
                      </a:r>
                      <a:r>
                        <a:rPr lang="en-US" sz="2400" dirty="0">
                          <a:effectLst/>
                        </a:rPr>
                        <a:t>of the above </a:t>
                      </a:r>
                      <a:r>
                        <a:rPr lang="en-US" sz="2400" dirty="0" smtClean="0">
                          <a:effectLst/>
                        </a:rPr>
                        <a:t>…</a:t>
                      </a:r>
                      <a:endParaRPr lang="en-US" sz="4000" dirty="0">
                        <a:effectLst/>
                        <a:latin typeface="Times New Roman"/>
                        <a:ea typeface="Times New Roman"/>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400">
                          <a:effectLst/>
                        </a:rPr>
                        <a:t>other</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8</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16</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17</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14</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21</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16</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a:effectLst/>
                        </a:rPr>
                        <a:t>16</a:t>
                      </a:r>
                      <a:endParaRPr lang="en-US" sz="400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c>
                  <a:txBody>
                    <a:bodyPr/>
                    <a:lstStyle/>
                    <a:p>
                      <a:pPr marL="0" marR="0" algn="ctr">
                        <a:spcBef>
                          <a:spcPts val="0"/>
                        </a:spcBef>
                        <a:spcAft>
                          <a:spcPts val="0"/>
                        </a:spcAft>
                      </a:pPr>
                      <a:r>
                        <a:rPr lang="en-US" sz="2800" dirty="0">
                          <a:effectLst/>
                        </a:rPr>
                        <a:t>14</a:t>
                      </a:r>
                      <a:endParaRPr lang="en-US" sz="4000" dirty="0">
                        <a:effectLst/>
                        <a:latin typeface="Times New Roman"/>
                        <a:ea typeface="Times New Roman"/>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3F3FF"/>
                    </a:solidFill>
                  </a:tcPr>
                </a:tc>
              </a:tr>
            </a:tbl>
          </a:graphicData>
        </a:graphic>
      </p:graphicFrame>
      <p:pic>
        <p:nvPicPr>
          <p:cNvPr id="1056" name="Picture 3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65186" y="21921778"/>
            <a:ext cx="9831698" cy="5019496"/>
          </a:xfrm>
          <a:prstGeom prst="rect">
            <a:avLst/>
          </a:prstGeom>
          <a:noFill/>
          <a:extLst>
            <a:ext uri="{909E8E84-426E-40DD-AFC4-6F175D3DCCD1}">
              <a14:hiddenFill xmlns:a14="http://schemas.microsoft.com/office/drawing/2010/main">
                <a:solidFill>
                  <a:srgbClr val="FFFFFF"/>
                </a:solidFill>
              </a14:hiddenFill>
            </a:ext>
          </a:extLst>
        </p:spPr>
      </p:pic>
      <p:cxnSp>
        <p:nvCxnSpPr>
          <p:cNvPr id="9" name="Straight Connector 8"/>
          <p:cNvCxnSpPr/>
          <p:nvPr/>
        </p:nvCxnSpPr>
        <p:spPr>
          <a:xfrm>
            <a:off x="541339" y="21417483"/>
            <a:ext cx="10167936" cy="0"/>
          </a:xfrm>
          <a:prstGeom prst="line">
            <a:avLst/>
          </a:prstGeom>
          <a:ln w="57150">
            <a:solidFill>
              <a:srgbClr val="2C556E"/>
            </a:solidFill>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19015" y="1173564"/>
            <a:ext cx="11780520" cy="3395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665186" y="27032714"/>
            <a:ext cx="9831698" cy="47594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18493397"/>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PosterPresentations.com-36x48_Trifold_Template-V3">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Foundry">
  <a:themeElements>
    <a:clrScheme name="Custom 5">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7030A0"/>
      </a:hlink>
      <a:folHlink>
        <a:srgbClr val="85DFD0"/>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PosterPresentations.com-36x48_Trifold_Template-V3</Template>
  <TotalTime>1926</TotalTime>
  <Words>1408</Words>
  <Application>Microsoft Office PowerPoint</Application>
  <PresentationFormat>Custom</PresentationFormat>
  <Paragraphs>288</Paragraphs>
  <Slides>1</Slides>
  <Notes>0</Notes>
  <HiddenSlides>0</HiddenSlides>
  <MMClips>0</MMClips>
  <ScaleCrop>false</ScaleCrop>
  <HeadingPairs>
    <vt:vector size="4" baseType="variant">
      <vt:variant>
        <vt:lpstr>Theme</vt:lpstr>
      </vt:variant>
      <vt:variant>
        <vt:i4>2</vt:i4>
      </vt:variant>
      <vt:variant>
        <vt:lpstr>Slide Titles</vt:lpstr>
      </vt:variant>
      <vt:variant>
        <vt:i4>1</vt:i4>
      </vt:variant>
    </vt:vector>
  </HeadingPairs>
  <TitlesOfParts>
    <vt:vector size="3" baseType="lpstr">
      <vt:lpstr>PosterPresentations.com-36x48_Trifold_Template-V3</vt:lpstr>
      <vt:lpstr>Foundry</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dc:description>This template is the property of PosterPresentations.com. Call us if you need help with this poster template._x000d_
1-866-649-3004           _x000d_
 (c)PosterPresentations.com</dc:description>
  <cp:lastModifiedBy>Wagner, DJ</cp:lastModifiedBy>
  <cp:revision>40</cp:revision>
  <dcterms:created xsi:type="dcterms:W3CDTF">2012-02-03T23:30:52Z</dcterms:created>
  <dcterms:modified xsi:type="dcterms:W3CDTF">2012-08-08T00:45:13Z</dcterms:modified>
</cp:coreProperties>
</file>